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6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7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8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2" r:id="rId4"/>
    <p:sldMasterId id="2147483759" r:id="rId5"/>
    <p:sldMasterId id="2147483778" r:id="rId6"/>
    <p:sldMasterId id="2147483785" r:id="rId7"/>
    <p:sldMasterId id="2147483790" r:id="rId8"/>
    <p:sldMasterId id="2147483795" r:id="rId9"/>
    <p:sldMasterId id="2147483800" r:id="rId10"/>
    <p:sldMasterId id="2147483805" r:id="rId11"/>
    <p:sldMasterId id="2147483810" r:id="rId12"/>
  </p:sldMasterIdLst>
  <p:notesMasterIdLst>
    <p:notesMasterId r:id="rId31"/>
  </p:notesMasterIdLst>
  <p:sldIdLst>
    <p:sldId id="2147376691" r:id="rId13"/>
    <p:sldId id="2147376692" r:id="rId14"/>
    <p:sldId id="2147376693" r:id="rId15"/>
    <p:sldId id="2147376694" r:id="rId16"/>
    <p:sldId id="2147376696" r:id="rId17"/>
    <p:sldId id="2147376697" r:id="rId18"/>
    <p:sldId id="2147376698" r:id="rId19"/>
    <p:sldId id="2147376700" r:id="rId20"/>
    <p:sldId id="2147376701" r:id="rId21"/>
    <p:sldId id="2147376702" r:id="rId22"/>
    <p:sldId id="2147376703" r:id="rId23"/>
    <p:sldId id="2147376704" r:id="rId24"/>
    <p:sldId id="2147376705" r:id="rId25"/>
    <p:sldId id="2147376706" r:id="rId26"/>
    <p:sldId id="2147376707" r:id="rId27"/>
    <p:sldId id="2147376708" r:id="rId28"/>
    <p:sldId id="2147376709" r:id="rId29"/>
    <p:sldId id="2147376699" r:id="rId30"/>
  </p:sldIdLst>
  <p:sldSz cx="12192000" cy="6858000"/>
  <p:notesSz cx="6858000" cy="9144000"/>
  <p:embeddedFontLst>
    <p:embeddedFont>
      <p:font typeface="Fira Sans" panose="020B0503050000020004" pitchFamily="34" charset="0"/>
      <p:regular r:id="rId32"/>
      <p:bold r:id="rId33"/>
      <p:italic r:id="rId34"/>
      <p:boldItalic r:id="rId35"/>
    </p:embeddedFont>
    <p:embeddedFont>
      <p:font typeface="Fira Sans Black" panose="020B0A03050000020004" pitchFamily="34" charset="0"/>
      <p:bold r:id="rId36"/>
      <p:boldItalic r:id="rId37"/>
    </p:embeddedFont>
    <p:embeddedFont>
      <p:font typeface="Fira Sans ExtraBold" panose="020B0903050000020004" pitchFamily="34" charset="0"/>
      <p:bold r:id="rId38"/>
      <p:boldItalic r:id="rId39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CF5"/>
    <a:srgbClr val="6877FF"/>
    <a:srgbClr val="DBDCFD"/>
    <a:srgbClr val="A4A6FA"/>
    <a:srgbClr val="8015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29AACA-4F6E-4AB9-B7C0-05E95E0C69BA}" v="46" dt="2026-02-09T09:47:01.6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8405" autoAdjust="0"/>
    <p:restoredTop sz="94868"/>
  </p:normalViewPr>
  <p:slideViewPr>
    <p:cSldViewPr snapToGrid="0">
      <p:cViewPr varScale="1">
        <p:scale>
          <a:sx n="161" d="100"/>
          <a:sy n="161" d="100"/>
        </p:scale>
        <p:origin x="108" y="112"/>
      </p:cViewPr>
      <p:guideLst/>
    </p:cSldViewPr>
  </p:slideViewPr>
  <p:notesTextViewPr>
    <p:cViewPr>
      <p:scale>
        <a:sx n="110" d="100"/>
        <a:sy n="11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font" Target="fonts/font8.fntdata"/><Relationship Id="rId21" Type="http://schemas.openxmlformats.org/officeDocument/2006/relationships/slide" Target="slides/slide9.xml"/><Relationship Id="rId34" Type="http://schemas.openxmlformats.org/officeDocument/2006/relationships/font" Target="fonts/font3.fntdata"/><Relationship Id="rId42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9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font" Target="fonts/font5.fntdata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notesMaster" Target="notesMasters/notesMaster1.xml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font" Target="fonts/font4.fntdata"/><Relationship Id="rId43" Type="http://schemas.openxmlformats.org/officeDocument/2006/relationships/tableStyles" Target="tableStyle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0" Type="http://schemas.openxmlformats.org/officeDocument/2006/relationships/slide" Target="slides/slide8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CIKOWSKI Alexis" userId="S::alexis.wicikowski@ccifrance.fr::95c4e173-49f0-4f30-b611-85fa540d0ff4" providerId="AD" clId="Web-{A5F05BBC-9A53-FF15-DD0B-9640CE072B85}"/>
    <pc:docChg chg="addSld delSld">
      <pc:chgData name="WICIKOWSKI Alexis" userId="S::alexis.wicikowski@ccifrance.fr::95c4e173-49f0-4f30-b611-85fa540d0ff4" providerId="AD" clId="Web-{A5F05BBC-9A53-FF15-DD0B-9640CE072B85}" dt="2026-01-07T15:59:10.544" v="5"/>
      <pc:docMkLst>
        <pc:docMk/>
      </pc:docMkLst>
      <pc:sldMasterChg chg="addSldLayout delSldLayout">
        <pc:chgData name="WICIKOWSKI Alexis" userId="S::alexis.wicikowski@ccifrance.fr::95c4e173-49f0-4f30-b611-85fa540d0ff4" providerId="AD" clId="Web-{A5F05BBC-9A53-FF15-DD0B-9640CE072B85}" dt="2026-01-07T15:59:10.544" v="5"/>
        <pc:sldMasterMkLst>
          <pc:docMk/>
          <pc:sldMasterMk cId="639883835" sldId="2147483662"/>
        </pc:sldMasterMkLst>
      </pc:sldMasterChg>
    </pc:docChg>
  </pc:docChgLst>
  <pc:docChgLst>
    <pc:chgData name="FOURNIER Anne-Louise" userId="b955b843-3220-4928-8c12-d45468c57188" providerId="ADAL" clId="{A435BB22-261D-4892-B6C7-2A27774CB1CE}"/>
    <pc:docChg chg="undo custSel addSld delSld modSld">
      <pc:chgData name="FOURNIER Anne-Louise" userId="b955b843-3220-4928-8c12-d45468c57188" providerId="ADAL" clId="{A435BB22-261D-4892-B6C7-2A27774CB1CE}" dt="2026-01-07T10:57:52.689" v="77"/>
      <pc:docMkLst>
        <pc:docMk/>
      </pc:docMkLst>
    </pc:docChg>
  </pc:docChgLst>
  <pc:docChgLst>
    <pc:chgData name="PERROTIN Thierry" userId="d5ab62bd-e030-48ea-8310-ab6bdcf6057e" providerId="ADAL" clId="{C7D550EB-647B-4CB4-9128-BCF7F8BE2ACF}"/>
    <pc:docChg chg="undo custSel addSld delSld modSld sldOrd modMainMaster">
      <pc:chgData name="PERROTIN Thierry" userId="d5ab62bd-e030-48ea-8310-ab6bdcf6057e" providerId="ADAL" clId="{C7D550EB-647B-4CB4-9128-BCF7F8BE2ACF}" dt="2026-02-04T15:18:30.481" v="2122" actId="6014"/>
      <pc:docMkLst>
        <pc:docMk/>
      </pc:docMkLst>
      <pc:sldChg chg="del">
        <pc:chgData name="PERROTIN Thierry" userId="d5ab62bd-e030-48ea-8310-ab6bdcf6057e" providerId="ADAL" clId="{C7D550EB-647B-4CB4-9128-BCF7F8BE2ACF}" dt="2026-02-04T14:45:25.210" v="1927" actId="47"/>
        <pc:sldMkLst>
          <pc:docMk/>
          <pc:sldMk cId="1561270589" sldId="2147376695"/>
        </pc:sldMkLst>
      </pc:sldChg>
      <pc:sldChg chg="addSp delSp modSp new del mod">
        <pc:chgData name="PERROTIN Thierry" userId="d5ab62bd-e030-48ea-8310-ab6bdcf6057e" providerId="ADAL" clId="{C7D550EB-647B-4CB4-9128-BCF7F8BE2ACF}" dt="2026-02-04T12:10:28.850" v="1756" actId="2696"/>
        <pc:sldMkLst>
          <pc:docMk/>
          <pc:sldMk cId="4287620584" sldId="2147376710"/>
        </pc:sldMkLst>
      </pc:sldChg>
      <pc:sldMasterChg chg="modSp mod addSldLayout delSldLayout modSldLayout sldLayoutOrd">
        <pc:chgData name="PERROTIN Thierry" userId="d5ab62bd-e030-48ea-8310-ab6bdcf6057e" providerId="ADAL" clId="{C7D550EB-647B-4CB4-9128-BCF7F8BE2ACF}" dt="2026-02-04T12:20:09.509" v="1840" actId="20578"/>
        <pc:sldMasterMkLst>
          <pc:docMk/>
          <pc:sldMasterMk cId="639883835" sldId="2147483662"/>
        </pc:sldMasterMkLst>
        <pc:spChg chg="mod">
          <ac:chgData name="PERROTIN Thierry" userId="d5ab62bd-e030-48ea-8310-ab6bdcf6057e" providerId="ADAL" clId="{C7D550EB-647B-4CB4-9128-BCF7F8BE2ACF}" dt="2026-01-23T10:20:24.579" v="181" actId="20577"/>
          <ac:spMkLst>
            <pc:docMk/>
            <pc:sldMasterMk cId="639883835" sldId="2147483662"/>
            <ac:spMk id="2" creationId="{07BCD23A-96AE-89E3-D619-25E16C0C8EE9}"/>
          </ac:spMkLst>
        </pc:spChg>
        <pc:sldLayoutChg chg="addSp delSp modSp mod">
          <pc:chgData name="PERROTIN Thierry" userId="d5ab62bd-e030-48ea-8310-ab6bdcf6057e" providerId="ADAL" clId="{C7D550EB-647B-4CB4-9128-BCF7F8BE2ACF}" dt="2026-01-23T10:11:40.354" v="36" actId="12788"/>
          <pc:sldLayoutMkLst>
            <pc:docMk/>
            <pc:sldMasterMk cId="639883835" sldId="2147483662"/>
            <pc:sldLayoutMk cId="1654186689" sldId="2147483667"/>
          </pc:sldLayoutMkLst>
          <pc:picChg chg="add mod">
            <ac:chgData name="PERROTIN Thierry" userId="d5ab62bd-e030-48ea-8310-ab6bdcf6057e" providerId="ADAL" clId="{C7D550EB-647B-4CB4-9128-BCF7F8BE2ACF}" dt="2026-01-23T10:11:40.354" v="36" actId="12788"/>
            <ac:picMkLst>
              <pc:docMk/>
              <pc:sldMasterMk cId="639883835" sldId="2147483662"/>
              <pc:sldLayoutMk cId="1654186689" sldId="2147483667"/>
              <ac:picMk id="5" creationId="{2ED30C18-2049-D600-DAA3-104680889234}"/>
            </ac:picMkLst>
          </pc:picChg>
          <pc:picChg chg="add mod">
            <ac:chgData name="PERROTIN Thierry" userId="d5ab62bd-e030-48ea-8310-ab6bdcf6057e" providerId="ADAL" clId="{C7D550EB-647B-4CB4-9128-BCF7F8BE2ACF}" dt="2026-01-23T10:11:38.185" v="35" actId="12788"/>
            <ac:picMkLst>
              <pc:docMk/>
              <pc:sldMasterMk cId="639883835" sldId="2147483662"/>
              <pc:sldLayoutMk cId="1654186689" sldId="2147483667"/>
              <ac:picMk id="6" creationId="{BA6A17AF-7CD1-CA83-E1CE-416DB9109344}"/>
            </ac:picMkLst>
          </pc:picChg>
          <pc:picChg chg="mod modVis">
            <ac:chgData name="PERROTIN Thierry" userId="d5ab62bd-e030-48ea-8310-ab6bdcf6057e" providerId="ADAL" clId="{C7D550EB-647B-4CB4-9128-BCF7F8BE2ACF}" dt="2026-01-23T10:11:26.948" v="30" actId="14429"/>
            <ac:picMkLst>
              <pc:docMk/>
              <pc:sldMasterMk cId="639883835" sldId="2147483662"/>
              <pc:sldLayoutMk cId="1654186689" sldId="2147483667"/>
              <ac:picMk id="10" creationId="{678283ED-CCEE-CFB6-6B32-9AF23DF14304}"/>
            </ac:picMkLst>
          </pc:picChg>
        </pc:sldLayoutChg>
        <pc:sldLayoutChg chg="addSp modSp mod">
          <pc:chgData name="PERROTIN Thierry" userId="d5ab62bd-e030-48ea-8310-ab6bdcf6057e" providerId="ADAL" clId="{C7D550EB-647B-4CB4-9128-BCF7F8BE2ACF}" dt="2026-01-23T11:53:27.378" v="1200" actId="14100"/>
          <pc:sldLayoutMkLst>
            <pc:docMk/>
            <pc:sldMasterMk cId="639883835" sldId="2147483662"/>
            <pc:sldLayoutMk cId="1690040778" sldId="2147483671"/>
          </pc:sldLayoutMkLst>
          <pc:spChg chg="add mod">
            <ac:chgData name="PERROTIN Thierry" userId="d5ab62bd-e030-48ea-8310-ab6bdcf6057e" providerId="ADAL" clId="{C7D550EB-647B-4CB4-9128-BCF7F8BE2ACF}" dt="2026-01-23T11:53:27.378" v="1200" actId="14100"/>
            <ac:spMkLst>
              <pc:docMk/>
              <pc:sldMasterMk cId="639883835" sldId="2147483662"/>
              <pc:sldLayoutMk cId="1690040778" sldId="2147483671"/>
              <ac:spMk id="3" creationId="{FB8057F0-57E1-8922-BCEC-97FC52763773}"/>
            </ac:spMkLst>
          </pc:spChg>
        </pc:sldLayoutChg>
        <pc:sldLayoutChg chg="addSp delSp modSp mod">
          <pc:chgData name="PERROTIN Thierry" userId="d5ab62bd-e030-48ea-8310-ab6bdcf6057e" providerId="ADAL" clId="{C7D550EB-647B-4CB4-9128-BCF7F8BE2ACF}" dt="2026-01-23T10:57:41.237" v="638" actId="1035"/>
          <pc:sldLayoutMkLst>
            <pc:docMk/>
            <pc:sldMasterMk cId="639883835" sldId="2147483662"/>
            <pc:sldLayoutMk cId="2193812439" sldId="2147483717"/>
          </pc:sldLayoutMkLst>
          <pc:spChg chg="mod modVis">
            <ac:chgData name="PERROTIN Thierry" userId="d5ab62bd-e030-48ea-8310-ab6bdcf6057e" providerId="ADAL" clId="{C7D550EB-647B-4CB4-9128-BCF7F8BE2ACF}" dt="2026-01-23T10:55:03.302" v="601" actId="14100"/>
            <ac:spMkLst>
              <pc:docMk/>
              <pc:sldMasterMk cId="639883835" sldId="2147483662"/>
              <pc:sldLayoutMk cId="2193812439" sldId="2147483717"/>
              <ac:spMk id="4" creationId="{E0025D3A-B10D-E272-41B0-C248C8504447}"/>
            </ac:spMkLst>
          </pc:spChg>
          <pc:spChg chg="mod">
            <ac:chgData name="PERROTIN Thierry" userId="d5ab62bd-e030-48ea-8310-ab6bdcf6057e" providerId="ADAL" clId="{C7D550EB-647B-4CB4-9128-BCF7F8BE2ACF}" dt="2026-01-23T10:48:36.344" v="494" actId="207"/>
            <ac:spMkLst>
              <pc:docMk/>
              <pc:sldMasterMk cId="639883835" sldId="2147483662"/>
              <pc:sldLayoutMk cId="2193812439" sldId="2147483717"/>
              <ac:spMk id="6" creationId="{F1ABC1E1-19E2-DF31-FDE0-8DC55EFD4C38}"/>
            </ac:spMkLst>
          </pc:spChg>
          <pc:spChg chg="mod modVis">
            <ac:chgData name="PERROTIN Thierry" userId="d5ab62bd-e030-48ea-8310-ab6bdcf6057e" providerId="ADAL" clId="{C7D550EB-647B-4CB4-9128-BCF7F8BE2ACF}" dt="2026-01-23T10:47:34.507" v="484" actId="14430"/>
            <ac:spMkLst>
              <pc:docMk/>
              <pc:sldMasterMk cId="639883835" sldId="2147483662"/>
              <pc:sldLayoutMk cId="2193812439" sldId="2147483717"/>
              <ac:spMk id="8" creationId="{52CA852A-496B-48C0-8D63-3120C64C561E}"/>
            </ac:spMkLst>
          </pc:spChg>
          <pc:spChg chg="mod">
            <ac:chgData name="PERROTIN Thierry" userId="d5ab62bd-e030-48ea-8310-ab6bdcf6057e" providerId="ADAL" clId="{C7D550EB-647B-4CB4-9128-BCF7F8BE2ACF}" dt="2026-01-23T10:50:06.045" v="532" actId="14100"/>
            <ac:spMkLst>
              <pc:docMk/>
              <pc:sldMasterMk cId="639883835" sldId="2147483662"/>
              <pc:sldLayoutMk cId="2193812439" sldId="2147483717"/>
              <ac:spMk id="9" creationId="{D765FE51-883F-5F6A-E1AD-3334E45F0C21}"/>
            </ac:spMkLst>
          </pc:spChg>
          <pc:spChg chg="add mod">
            <ac:chgData name="PERROTIN Thierry" userId="d5ab62bd-e030-48ea-8310-ab6bdcf6057e" providerId="ADAL" clId="{C7D550EB-647B-4CB4-9128-BCF7F8BE2ACF}" dt="2026-01-23T10:56:13.774" v="615" actId="14100"/>
            <ac:spMkLst>
              <pc:docMk/>
              <pc:sldMasterMk cId="639883835" sldId="2147483662"/>
              <pc:sldLayoutMk cId="2193812439" sldId="2147483717"/>
              <ac:spMk id="12" creationId="{15569024-6F2A-1CBF-CC52-087DBCC3F0C3}"/>
            </ac:spMkLst>
          </pc:spChg>
          <pc:spChg chg="mod ord topLvl">
            <ac:chgData name="PERROTIN Thierry" userId="d5ab62bd-e030-48ea-8310-ab6bdcf6057e" providerId="ADAL" clId="{C7D550EB-647B-4CB4-9128-BCF7F8BE2ACF}" dt="2026-01-23T10:57:41.237" v="638" actId="1035"/>
            <ac:spMkLst>
              <pc:docMk/>
              <pc:sldMasterMk cId="639883835" sldId="2147483662"/>
              <pc:sldLayoutMk cId="2193812439" sldId="2147483717"/>
              <ac:spMk id="43" creationId="{57B5E866-897A-15F7-A183-2026F734D76C}"/>
            </ac:spMkLst>
          </pc:spChg>
          <pc:spChg chg="mod topLvl">
            <ac:chgData name="PERROTIN Thierry" userId="d5ab62bd-e030-48ea-8310-ab6bdcf6057e" providerId="ADAL" clId="{C7D550EB-647B-4CB4-9128-BCF7F8BE2ACF}" dt="2026-01-23T10:55:18.006" v="604" actId="14100"/>
            <ac:spMkLst>
              <pc:docMk/>
              <pc:sldMasterMk cId="639883835" sldId="2147483662"/>
              <pc:sldLayoutMk cId="2193812439" sldId="2147483717"/>
              <ac:spMk id="85" creationId="{5B1B4FAC-DF76-0C51-361E-57388026FDFE}"/>
            </ac:spMkLst>
          </pc:spChg>
          <pc:spChg chg="mod topLvl">
            <ac:chgData name="PERROTIN Thierry" userId="d5ab62bd-e030-48ea-8310-ab6bdcf6057e" providerId="ADAL" clId="{C7D550EB-647B-4CB4-9128-BCF7F8BE2ACF}" dt="2026-01-23T10:54:24.542" v="596" actId="1035"/>
            <ac:spMkLst>
              <pc:docMk/>
              <pc:sldMasterMk cId="639883835" sldId="2147483662"/>
              <pc:sldLayoutMk cId="2193812439" sldId="2147483717"/>
              <ac:spMk id="92" creationId="{375EA473-C991-5B04-AE1E-3AD69372526A}"/>
            </ac:spMkLst>
          </pc:spChg>
          <pc:grpChg chg="add mod ord">
            <ac:chgData name="PERROTIN Thierry" userId="d5ab62bd-e030-48ea-8310-ab6bdcf6057e" providerId="ADAL" clId="{C7D550EB-647B-4CB4-9128-BCF7F8BE2ACF}" dt="2026-01-23T10:55:40.608" v="612" actId="13244"/>
            <ac:grpSpMkLst>
              <pc:docMk/>
              <pc:sldMasterMk cId="639883835" sldId="2147483662"/>
              <pc:sldLayoutMk cId="2193812439" sldId="2147483717"/>
              <ac:grpSpMk id="5" creationId="{41A413A0-31CB-B138-29E6-0578AFABB99B}"/>
            </ac:grpSpMkLst>
          </pc:grpChg>
          <pc:picChg chg="mod ord modVis">
            <ac:chgData name="PERROTIN Thierry" userId="d5ab62bd-e030-48ea-8310-ab6bdcf6057e" providerId="ADAL" clId="{C7D550EB-647B-4CB4-9128-BCF7F8BE2ACF}" dt="2026-01-23T10:55:40.158" v="611" actId="13244"/>
            <ac:picMkLst>
              <pc:docMk/>
              <pc:sldMasterMk cId="639883835" sldId="2147483662"/>
              <pc:sldLayoutMk cId="2193812439" sldId="2147483717"/>
              <ac:picMk id="11" creationId="{2208FD32-BBEC-5D7A-A9C4-184CB45D6B34}"/>
            </ac:picMkLst>
          </pc:picChg>
        </pc:sldLayoutChg>
        <pc:sldLayoutChg chg="delSp modSp add mod modTransition">
          <pc:chgData name="PERROTIN Thierry" userId="d5ab62bd-e030-48ea-8310-ab6bdcf6057e" providerId="ADAL" clId="{C7D550EB-647B-4CB4-9128-BCF7F8BE2ACF}" dt="2026-01-23T10:43:18.676" v="432" actId="1037"/>
          <pc:sldLayoutMkLst>
            <pc:docMk/>
            <pc:sldMasterMk cId="639883835" sldId="2147483662"/>
            <pc:sldLayoutMk cId="4049028731" sldId="2147483754"/>
          </pc:sldLayoutMkLst>
          <pc:spChg chg="mod">
            <ac:chgData name="PERROTIN Thierry" userId="d5ab62bd-e030-48ea-8310-ab6bdcf6057e" providerId="ADAL" clId="{C7D550EB-647B-4CB4-9128-BCF7F8BE2ACF}" dt="2026-01-23T10:11:54.916" v="38" actId="14100"/>
            <ac:spMkLst>
              <pc:docMk/>
              <pc:sldMasterMk cId="639883835" sldId="2147483662"/>
              <pc:sldLayoutMk cId="4049028731" sldId="2147483754"/>
              <ac:spMk id="3" creationId="{DAA11915-CBCF-2EFF-169F-C4FE26383E5C}"/>
            </ac:spMkLst>
          </pc:spChg>
          <pc:picChg chg="mod">
            <ac:chgData name="PERROTIN Thierry" userId="d5ab62bd-e030-48ea-8310-ab6bdcf6057e" providerId="ADAL" clId="{C7D550EB-647B-4CB4-9128-BCF7F8BE2ACF}" dt="2026-01-23T10:43:18.676" v="432" actId="1037"/>
            <ac:picMkLst>
              <pc:docMk/>
              <pc:sldMasterMk cId="639883835" sldId="2147483662"/>
              <pc:sldLayoutMk cId="4049028731" sldId="2147483754"/>
              <ac:picMk id="4" creationId="{9200AE3D-31F6-1C56-DC81-273A372CE8D2}"/>
            </ac:picMkLst>
          </pc:picChg>
        </pc:sldLayoutChg>
        <pc:sldLayoutChg chg="addSp delSp modSp mod ord">
          <pc:chgData name="PERROTIN Thierry" userId="d5ab62bd-e030-48ea-8310-ab6bdcf6057e" providerId="ADAL" clId="{C7D550EB-647B-4CB4-9128-BCF7F8BE2ACF}" dt="2026-01-23T10:25:33.824" v="217" actId="14100"/>
          <pc:sldLayoutMkLst>
            <pc:docMk/>
            <pc:sldMasterMk cId="639883835" sldId="2147483662"/>
            <pc:sldLayoutMk cId="2254620992" sldId="2147483755"/>
          </pc:sldLayoutMkLst>
          <pc:picChg chg="add mod">
            <ac:chgData name="PERROTIN Thierry" userId="d5ab62bd-e030-48ea-8310-ab6bdcf6057e" providerId="ADAL" clId="{C7D550EB-647B-4CB4-9128-BCF7F8BE2ACF}" dt="2026-01-23T10:25:22.816" v="214" actId="14100"/>
            <ac:picMkLst>
              <pc:docMk/>
              <pc:sldMasterMk cId="639883835" sldId="2147483662"/>
              <pc:sldLayoutMk cId="2254620992" sldId="2147483755"/>
              <ac:picMk id="3" creationId="{17888F43-EA36-3C5A-20C0-9657F4E8D504}"/>
            </ac:picMkLst>
          </pc:picChg>
        </pc:sldLayoutChg>
        <pc:sldLayoutChg chg="addSp modSp mod">
          <pc:chgData name="PERROTIN Thierry" userId="d5ab62bd-e030-48ea-8310-ab6bdcf6057e" providerId="ADAL" clId="{C7D550EB-647B-4CB4-9128-BCF7F8BE2ACF}" dt="2026-01-23T10:37:22.830" v="286" actId="14100"/>
          <pc:sldLayoutMkLst>
            <pc:docMk/>
            <pc:sldMasterMk cId="639883835" sldId="2147483662"/>
            <pc:sldLayoutMk cId="414858402" sldId="2147483756"/>
          </pc:sldLayoutMkLst>
          <pc:spChg chg="add mod">
            <ac:chgData name="PERROTIN Thierry" userId="d5ab62bd-e030-48ea-8310-ab6bdcf6057e" providerId="ADAL" clId="{C7D550EB-647B-4CB4-9128-BCF7F8BE2ACF}" dt="2026-01-23T10:37:22.830" v="286" actId="14100"/>
            <ac:spMkLst>
              <pc:docMk/>
              <pc:sldMasterMk cId="639883835" sldId="2147483662"/>
              <pc:sldLayoutMk cId="414858402" sldId="2147483756"/>
              <ac:spMk id="2" creationId="{0E09E562-82FB-C91D-0EBE-C2E288E07562}"/>
            </ac:spMkLst>
          </pc:spChg>
          <pc:picChg chg="mod modCrop">
            <ac:chgData name="PERROTIN Thierry" userId="d5ab62bd-e030-48ea-8310-ab6bdcf6057e" providerId="ADAL" clId="{C7D550EB-647B-4CB4-9128-BCF7F8BE2ACF}" dt="2026-01-23T10:37:06.560" v="284" actId="1036"/>
            <ac:picMkLst>
              <pc:docMk/>
              <pc:sldMasterMk cId="639883835" sldId="2147483662"/>
              <pc:sldLayoutMk cId="414858402" sldId="2147483756"/>
              <ac:picMk id="6" creationId="{BA6A17AF-7CD1-CA83-E1CE-416DB9109344}"/>
            </ac:picMkLst>
          </pc:picChg>
          <pc:picChg chg="mod">
            <ac:chgData name="PERROTIN Thierry" userId="d5ab62bd-e030-48ea-8310-ab6bdcf6057e" providerId="ADAL" clId="{C7D550EB-647B-4CB4-9128-BCF7F8BE2ACF}" dt="2026-01-23T10:37:02.120" v="275" actId="1076"/>
            <ac:picMkLst>
              <pc:docMk/>
              <pc:sldMasterMk cId="639883835" sldId="2147483662"/>
              <pc:sldLayoutMk cId="414858402" sldId="2147483756"/>
              <ac:picMk id="10" creationId="{678283ED-CCEE-CFB6-6B32-9AF23DF14304}"/>
            </ac:picMkLst>
          </pc:picChg>
        </pc:sldLayoutChg>
        <pc:sldLayoutChg chg="modSp mod">
          <pc:chgData name="PERROTIN Thierry" userId="d5ab62bd-e030-48ea-8310-ab6bdcf6057e" providerId="ADAL" clId="{C7D550EB-647B-4CB4-9128-BCF7F8BE2ACF}" dt="2026-01-23T10:43:21.752" v="436" actId="1038"/>
          <pc:sldLayoutMkLst>
            <pc:docMk/>
            <pc:sldMasterMk cId="639883835" sldId="2147483662"/>
            <pc:sldLayoutMk cId="3012294010" sldId="2147483757"/>
          </pc:sldLayoutMkLst>
          <pc:picChg chg="mod">
            <ac:chgData name="PERROTIN Thierry" userId="d5ab62bd-e030-48ea-8310-ab6bdcf6057e" providerId="ADAL" clId="{C7D550EB-647B-4CB4-9128-BCF7F8BE2ACF}" dt="2026-01-23T10:43:21.752" v="436" actId="1038"/>
            <ac:picMkLst>
              <pc:docMk/>
              <pc:sldMasterMk cId="639883835" sldId="2147483662"/>
              <pc:sldLayoutMk cId="3012294010" sldId="2147483757"/>
              <ac:picMk id="4" creationId="{9200AE3D-31F6-1C56-DC81-273A372CE8D2}"/>
            </ac:picMkLst>
          </pc:picChg>
          <pc:picChg chg="mod">
            <ac:chgData name="PERROTIN Thierry" userId="d5ab62bd-e030-48ea-8310-ab6bdcf6057e" providerId="ADAL" clId="{C7D550EB-647B-4CB4-9128-BCF7F8BE2ACF}" dt="2026-01-23T10:43:06.421" v="419" actId="688"/>
            <ac:picMkLst>
              <pc:docMk/>
              <pc:sldMasterMk cId="639883835" sldId="2147483662"/>
              <pc:sldLayoutMk cId="3012294010" sldId="2147483757"/>
              <ac:picMk id="10" creationId="{678283ED-CCEE-CFB6-6B32-9AF23DF14304}"/>
            </ac:picMkLst>
          </pc:picChg>
        </pc:sldLayoutChg>
        <pc:sldLayoutChg chg="add mod ord replId modTransition">
          <pc:chgData name="PERROTIN Thierry" userId="d5ab62bd-e030-48ea-8310-ab6bdcf6057e" providerId="ADAL" clId="{C7D550EB-647B-4CB4-9128-BCF7F8BE2ACF}" dt="2026-02-04T12:20:09.509" v="1840" actId="20578"/>
          <pc:sldLayoutMkLst>
            <pc:docMk/>
            <pc:sldMasterMk cId="639883835" sldId="2147483662"/>
            <pc:sldLayoutMk cId="2546969622" sldId="2147483784"/>
          </pc:sldLayoutMkLst>
        </pc:sldLayoutChg>
      </pc:sldMasterChg>
      <pc:sldMasterChg chg="modSp mod modSldLayout sldLayoutOrd">
        <pc:chgData name="PERROTIN Thierry" userId="d5ab62bd-e030-48ea-8310-ab6bdcf6057e" providerId="ADAL" clId="{C7D550EB-647B-4CB4-9128-BCF7F8BE2ACF}" dt="2026-02-04T11:51:32.348" v="1582" actId="478"/>
        <pc:sldMasterMkLst>
          <pc:docMk/>
          <pc:sldMasterMk cId="362624163" sldId="2147483759"/>
        </pc:sldMasterMkLst>
        <pc:spChg chg="mod">
          <ac:chgData name="PERROTIN Thierry" userId="d5ab62bd-e030-48ea-8310-ab6bdcf6057e" providerId="ADAL" clId="{C7D550EB-647B-4CB4-9128-BCF7F8BE2ACF}" dt="2026-01-23T11:44:39.942" v="1080" actId="14100"/>
          <ac:spMkLst>
            <pc:docMk/>
            <pc:sldMasterMk cId="362624163" sldId="2147483759"/>
            <ac:spMk id="2" creationId="{07BCD23A-96AE-89E3-D619-25E16C0C8EE9}"/>
          </ac:spMkLst>
        </pc:spChg>
        <pc:spChg chg="mod">
          <ac:chgData name="PERROTIN Thierry" userId="d5ab62bd-e030-48ea-8310-ab6bdcf6057e" providerId="ADAL" clId="{C7D550EB-647B-4CB4-9128-BCF7F8BE2ACF}" dt="2026-01-23T11:44:39.942" v="1080" actId="14100"/>
          <ac:spMkLst>
            <pc:docMk/>
            <pc:sldMasterMk cId="362624163" sldId="2147483759"/>
            <ac:spMk id="3" creationId="{64FD5F9B-3B7D-64D8-3142-BB03A7BFAD5E}"/>
          </ac:spMkLst>
        </pc:spChg>
        <pc:sldLayoutChg chg="addSp delSp modSp mod ord">
          <pc:chgData name="PERROTIN Thierry" userId="d5ab62bd-e030-48ea-8310-ab6bdcf6057e" providerId="ADAL" clId="{C7D550EB-647B-4CB4-9128-BCF7F8BE2ACF}" dt="2026-02-04T11:51:28.463" v="1578" actId="478"/>
          <pc:sldLayoutMkLst>
            <pc:docMk/>
            <pc:sldMasterMk cId="362624163" sldId="2147483759"/>
            <pc:sldLayoutMk cId="3576887588" sldId="2147483764"/>
          </pc:sldLayoutMkLst>
          <pc:spChg chg="add mod">
            <ac:chgData name="PERROTIN Thierry" userId="d5ab62bd-e030-48ea-8310-ab6bdcf6057e" providerId="ADAL" clId="{C7D550EB-647B-4CB4-9128-BCF7F8BE2ACF}" dt="2026-01-23T12:01:47.827" v="1263" actId="14100"/>
            <ac:spMkLst>
              <pc:docMk/>
              <pc:sldMasterMk cId="362624163" sldId="2147483759"/>
              <pc:sldLayoutMk cId="3576887588" sldId="2147483764"/>
              <ac:spMk id="11" creationId="{8789C03F-FE2C-CC0F-5DE9-A284F9388EEF}"/>
            </ac:spMkLst>
          </pc:spChg>
          <pc:spChg chg="mod">
            <ac:chgData name="PERROTIN Thierry" userId="d5ab62bd-e030-48ea-8310-ab6bdcf6057e" providerId="ADAL" clId="{C7D550EB-647B-4CB4-9128-BCF7F8BE2ACF}" dt="2026-01-23T11:47:41.898" v="1145" actId="14100"/>
            <ac:spMkLst>
              <pc:docMk/>
              <pc:sldMasterMk cId="362624163" sldId="2147483759"/>
              <pc:sldLayoutMk cId="3576887588" sldId="2147483764"/>
              <ac:spMk id="14" creationId="{8195EDA6-DE5E-D306-5C45-72749B57B90D}"/>
            </ac:spMkLst>
          </pc:spChg>
          <pc:spChg chg="mod">
            <ac:chgData name="PERROTIN Thierry" userId="d5ab62bd-e030-48ea-8310-ab6bdcf6057e" providerId="ADAL" clId="{C7D550EB-647B-4CB4-9128-BCF7F8BE2ACF}" dt="2026-01-23T11:47:44.132" v="1146" actId="14100"/>
            <ac:spMkLst>
              <pc:docMk/>
              <pc:sldMasterMk cId="362624163" sldId="2147483759"/>
              <pc:sldLayoutMk cId="3576887588" sldId="2147483764"/>
              <ac:spMk id="15" creationId="{49F0CBE3-C604-1280-2956-E3A184ED1651}"/>
            </ac:spMkLst>
          </pc:spChg>
          <pc:grpChg chg="add mod">
            <ac:chgData name="PERROTIN Thierry" userId="d5ab62bd-e030-48ea-8310-ab6bdcf6057e" providerId="ADAL" clId="{C7D550EB-647B-4CB4-9128-BCF7F8BE2ACF}" dt="2026-01-23T11:52:53.322" v="1197"/>
            <ac:grpSpMkLst>
              <pc:docMk/>
              <pc:sldMasterMk cId="362624163" sldId="2147483759"/>
              <pc:sldLayoutMk cId="3576887588" sldId="2147483764"/>
              <ac:grpSpMk id="13" creationId="{E86BD835-3DAD-D847-FDB0-3E4FBB499B35}"/>
            </ac:grpSpMkLst>
          </pc:grpChg>
          <pc:grpChg chg="mod">
            <ac:chgData name="PERROTIN Thierry" userId="d5ab62bd-e030-48ea-8310-ab6bdcf6057e" providerId="ADAL" clId="{C7D550EB-647B-4CB4-9128-BCF7F8BE2ACF}" dt="2026-01-23T11:52:53.322" v="1197"/>
            <ac:grpSpMkLst>
              <pc:docMk/>
              <pc:sldMasterMk cId="362624163" sldId="2147483759"/>
              <pc:sldLayoutMk cId="3576887588" sldId="2147483764"/>
              <ac:grpSpMk id="18" creationId="{AB2FEF57-EAE0-A98A-AA0F-7AB4988A20ED}"/>
            </ac:grpSpMkLst>
          </pc:grpChg>
          <pc:picChg chg="add mod ord modCrop">
            <ac:chgData name="PERROTIN Thierry" userId="d5ab62bd-e030-48ea-8310-ab6bdcf6057e" providerId="ADAL" clId="{C7D550EB-647B-4CB4-9128-BCF7F8BE2ACF}" dt="2026-01-23T12:01:59.516" v="1265" actId="14100"/>
            <ac:picMkLst>
              <pc:docMk/>
              <pc:sldMasterMk cId="362624163" sldId="2147483759"/>
              <pc:sldLayoutMk cId="3576887588" sldId="2147483764"/>
              <ac:picMk id="12" creationId="{A2321378-CE60-6C11-F164-790A1E74D1A4}"/>
            </ac:picMkLst>
          </pc:picChg>
          <pc:picChg chg="mod">
            <ac:chgData name="PERROTIN Thierry" userId="d5ab62bd-e030-48ea-8310-ab6bdcf6057e" providerId="ADAL" clId="{C7D550EB-647B-4CB4-9128-BCF7F8BE2ACF}" dt="2026-01-23T11:52:53.322" v="1197"/>
            <ac:picMkLst>
              <pc:docMk/>
              <pc:sldMasterMk cId="362624163" sldId="2147483759"/>
              <pc:sldLayoutMk cId="3576887588" sldId="2147483764"/>
              <ac:picMk id="17" creationId="{1FC6DBB7-BB92-1137-918B-3BFF2C6D7353}"/>
            </ac:picMkLst>
          </pc:picChg>
          <pc:picChg chg="mod">
            <ac:chgData name="PERROTIN Thierry" userId="d5ab62bd-e030-48ea-8310-ab6bdcf6057e" providerId="ADAL" clId="{C7D550EB-647B-4CB4-9128-BCF7F8BE2ACF}" dt="2026-01-23T11:52:53.322" v="1197"/>
            <ac:picMkLst>
              <pc:docMk/>
              <pc:sldMasterMk cId="362624163" sldId="2147483759"/>
              <pc:sldLayoutMk cId="3576887588" sldId="2147483764"/>
              <ac:picMk id="21" creationId="{42E2AC75-1A8B-E2CA-7517-2908AAFA213A}"/>
            </ac:picMkLst>
          </pc:picChg>
          <pc:picChg chg="mod">
            <ac:chgData name="PERROTIN Thierry" userId="d5ab62bd-e030-48ea-8310-ab6bdcf6057e" providerId="ADAL" clId="{C7D550EB-647B-4CB4-9128-BCF7F8BE2ACF}" dt="2026-01-23T11:52:53.322" v="1197"/>
            <ac:picMkLst>
              <pc:docMk/>
              <pc:sldMasterMk cId="362624163" sldId="2147483759"/>
              <pc:sldLayoutMk cId="3576887588" sldId="2147483764"/>
              <ac:picMk id="22" creationId="{8FCE452E-4BDD-4732-CBFB-383E7BCD7D55}"/>
            </ac:picMkLst>
          </pc:picChg>
        </pc:sldLayoutChg>
        <pc:sldLayoutChg chg="addSp delSp modSp mod">
          <pc:chgData name="PERROTIN Thierry" userId="d5ab62bd-e030-48ea-8310-ab6bdcf6057e" providerId="ADAL" clId="{C7D550EB-647B-4CB4-9128-BCF7F8BE2ACF}" dt="2026-02-04T11:51:08.814" v="1562" actId="478"/>
          <pc:sldLayoutMkLst>
            <pc:docMk/>
            <pc:sldMasterMk cId="362624163" sldId="2147483759"/>
            <pc:sldLayoutMk cId="833468054" sldId="2147483765"/>
          </pc:sldLayoutMkLst>
          <pc:spChg chg="add mod">
            <ac:chgData name="PERROTIN Thierry" userId="d5ab62bd-e030-48ea-8310-ab6bdcf6057e" providerId="ADAL" clId="{C7D550EB-647B-4CB4-9128-BCF7F8BE2ACF}" dt="2026-01-23T12:09:57.404" v="1414" actId="14100"/>
            <ac:spMkLst>
              <pc:docMk/>
              <pc:sldMasterMk cId="362624163" sldId="2147483759"/>
              <pc:sldLayoutMk cId="833468054" sldId="2147483765"/>
              <ac:spMk id="3" creationId="{63E611AC-BD97-C918-CEA3-2BEB32CE827F}"/>
            </ac:spMkLst>
          </pc:spChg>
          <pc:spChg chg="add mod">
            <ac:chgData name="PERROTIN Thierry" userId="d5ab62bd-e030-48ea-8310-ab6bdcf6057e" providerId="ADAL" clId="{C7D550EB-647B-4CB4-9128-BCF7F8BE2ACF}" dt="2026-01-23T12:11:13.564" v="1448" actId="14100"/>
            <ac:spMkLst>
              <pc:docMk/>
              <pc:sldMasterMk cId="362624163" sldId="2147483759"/>
              <pc:sldLayoutMk cId="833468054" sldId="2147483765"/>
              <ac:spMk id="4" creationId="{C4D14325-7FF6-E24C-175A-DFB4A03585AC}"/>
            </ac:spMkLst>
          </pc:spChg>
          <pc:spChg chg="mod">
            <ac:chgData name="PERROTIN Thierry" userId="d5ab62bd-e030-48ea-8310-ab6bdcf6057e" providerId="ADAL" clId="{C7D550EB-647B-4CB4-9128-BCF7F8BE2ACF}" dt="2026-01-23T12:09:31.284" v="1408" actId="14100"/>
            <ac:spMkLst>
              <pc:docMk/>
              <pc:sldMasterMk cId="362624163" sldId="2147483759"/>
              <pc:sldLayoutMk cId="833468054" sldId="2147483765"/>
              <ac:spMk id="5" creationId="{376B6CBA-034E-1B3A-942C-DFFF4F08CA92}"/>
            </ac:spMkLst>
          </pc:spChg>
        </pc:sldLayoutChg>
        <pc:sldLayoutChg chg="ord">
          <pc:chgData name="PERROTIN Thierry" userId="d5ab62bd-e030-48ea-8310-ab6bdcf6057e" providerId="ADAL" clId="{C7D550EB-647B-4CB4-9128-BCF7F8BE2ACF}" dt="2026-01-23T11:38:40.190" v="1034" actId="20578"/>
          <pc:sldLayoutMkLst>
            <pc:docMk/>
            <pc:sldMasterMk cId="362624163" sldId="2147483759"/>
            <pc:sldLayoutMk cId="743229452" sldId="2147483769"/>
          </pc:sldLayoutMkLst>
        </pc:sldLayoutChg>
        <pc:sldLayoutChg chg="addSp delSp modSp mod">
          <pc:chgData name="PERROTIN Thierry" userId="d5ab62bd-e030-48ea-8310-ab6bdcf6057e" providerId="ADAL" clId="{C7D550EB-647B-4CB4-9128-BCF7F8BE2ACF}" dt="2026-02-04T11:51:32.348" v="1582" actId="478"/>
          <pc:sldLayoutMkLst>
            <pc:docMk/>
            <pc:sldMasterMk cId="362624163" sldId="2147483759"/>
            <pc:sldLayoutMk cId="2244409797" sldId="2147483770"/>
          </pc:sldLayoutMkLst>
          <pc:picChg chg="mod">
            <ac:chgData name="PERROTIN Thierry" userId="d5ab62bd-e030-48ea-8310-ab6bdcf6057e" providerId="ADAL" clId="{C7D550EB-647B-4CB4-9128-BCF7F8BE2ACF}" dt="2026-01-23T11:52:44.404" v="1195" actId="164"/>
            <ac:picMkLst>
              <pc:docMk/>
              <pc:sldMasterMk cId="362624163" sldId="2147483759"/>
              <pc:sldLayoutMk cId="2244409797" sldId="2147483770"/>
              <ac:picMk id="6" creationId="{FA8DA836-E453-2CEF-BB5B-64328AC4E8C2}"/>
            </ac:picMkLst>
          </pc:picChg>
        </pc:sldLayoutChg>
        <pc:sldLayoutChg chg="delSp modSp mod">
          <pc:chgData name="PERROTIN Thierry" userId="d5ab62bd-e030-48ea-8310-ab6bdcf6057e" providerId="ADAL" clId="{C7D550EB-647B-4CB4-9128-BCF7F8BE2ACF}" dt="2026-02-04T11:51:03.414" v="1558" actId="478"/>
          <pc:sldLayoutMkLst>
            <pc:docMk/>
            <pc:sldMasterMk cId="362624163" sldId="2147483759"/>
            <pc:sldLayoutMk cId="3219574099" sldId="2147483771"/>
          </pc:sldLayoutMkLst>
          <pc:spChg chg="mod">
            <ac:chgData name="PERROTIN Thierry" userId="d5ab62bd-e030-48ea-8310-ab6bdcf6057e" providerId="ADAL" clId="{C7D550EB-647B-4CB4-9128-BCF7F8BE2ACF}" dt="2026-01-23T12:10:58.827" v="1445" actId="14100"/>
            <ac:spMkLst>
              <pc:docMk/>
              <pc:sldMasterMk cId="362624163" sldId="2147483759"/>
              <pc:sldLayoutMk cId="3219574099" sldId="2147483771"/>
              <ac:spMk id="3" creationId="{63E611AC-BD97-C918-CEA3-2BEB32CE827F}"/>
            </ac:spMkLst>
          </pc:spChg>
          <pc:spChg chg="mod">
            <ac:chgData name="PERROTIN Thierry" userId="d5ab62bd-e030-48ea-8310-ab6bdcf6057e" providerId="ADAL" clId="{C7D550EB-647B-4CB4-9128-BCF7F8BE2ACF}" dt="2026-01-23T12:10:09.753" v="1415" actId="14100"/>
            <ac:spMkLst>
              <pc:docMk/>
              <pc:sldMasterMk cId="362624163" sldId="2147483759"/>
              <pc:sldLayoutMk cId="3219574099" sldId="2147483771"/>
              <ac:spMk id="5" creationId="{376B6CBA-034E-1B3A-942C-DFFF4F08CA92}"/>
            </ac:spMkLst>
          </pc:spChg>
          <pc:spChg chg="mod">
            <ac:chgData name="PERROTIN Thierry" userId="d5ab62bd-e030-48ea-8310-ab6bdcf6057e" providerId="ADAL" clId="{C7D550EB-647B-4CB4-9128-BCF7F8BE2ACF}" dt="2026-01-23T12:10:52.874" v="1444" actId="3064"/>
            <ac:spMkLst>
              <pc:docMk/>
              <pc:sldMasterMk cId="362624163" sldId="2147483759"/>
              <pc:sldLayoutMk cId="3219574099" sldId="2147483771"/>
              <ac:spMk id="26" creationId="{A80BC85E-CFBC-0FD5-C251-D0C267002ADC}"/>
            </ac:spMkLst>
          </pc:spChg>
        </pc:sldLayoutChg>
        <pc:sldLayoutChg chg="delSp modSp mod">
          <pc:chgData name="PERROTIN Thierry" userId="d5ab62bd-e030-48ea-8310-ab6bdcf6057e" providerId="ADAL" clId="{C7D550EB-647B-4CB4-9128-BCF7F8BE2ACF}" dt="2026-02-04T11:51:24.053" v="1574" actId="478"/>
          <pc:sldLayoutMkLst>
            <pc:docMk/>
            <pc:sldMasterMk cId="362624163" sldId="2147483759"/>
            <pc:sldLayoutMk cId="258739651" sldId="2147483773"/>
          </pc:sldLayoutMkLst>
        </pc:sldLayoutChg>
        <pc:sldLayoutChg chg="delSp modSp mod">
          <pc:chgData name="PERROTIN Thierry" userId="d5ab62bd-e030-48ea-8310-ab6bdcf6057e" providerId="ADAL" clId="{C7D550EB-647B-4CB4-9128-BCF7F8BE2ACF}" dt="2026-02-04T11:51:20.873" v="1570" actId="478"/>
          <pc:sldLayoutMkLst>
            <pc:docMk/>
            <pc:sldMasterMk cId="362624163" sldId="2147483759"/>
            <pc:sldLayoutMk cId="2838377714" sldId="2147483775"/>
          </pc:sldLayoutMkLst>
        </pc:sldLayoutChg>
        <pc:sldLayoutChg chg="delSp modSp mod">
          <pc:chgData name="PERROTIN Thierry" userId="d5ab62bd-e030-48ea-8310-ab6bdcf6057e" providerId="ADAL" clId="{C7D550EB-647B-4CB4-9128-BCF7F8BE2ACF}" dt="2026-02-04T11:51:16.943" v="1566" actId="478"/>
          <pc:sldLayoutMkLst>
            <pc:docMk/>
            <pc:sldMasterMk cId="362624163" sldId="2147483759"/>
            <pc:sldLayoutMk cId="677762068" sldId="2147483776"/>
          </pc:sldLayoutMkLst>
        </pc:sldLayoutChg>
      </pc:sldMasterChg>
      <pc:sldMasterChg chg="addSp modSp mod addSldLayout modSldLayout sldLayoutOrd">
        <pc:chgData name="PERROTIN Thierry" userId="d5ab62bd-e030-48ea-8310-ab6bdcf6057e" providerId="ADAL" clId="{C7D550EB-647B-4CB4-9128-BCF7F8BE2ACF}" dt="2026-02-04T14:48:03.677" v="1947" actId="20577"/>
        <pc:sldMasterMkLst>
          <pc:docMk/>
          <pc:sldMasterMk cId="3370741382" sldId="2147483778"/>
        </pc:sldMasterMkLst>
        <pc:spChg chg="add mod">
          <ac:chgData name="PERROTIN Thierry" userId="d5ab62bd-e030-48ea-8310-ab6bdcf6057e" providerId="ADAL" clId="{C7D550EB-647B-4CB4-9128-BCF7F8BE2ACF}" dt="2026-02-04T14:47:52.907" v="1937" actId="20577"/>
          <ac:spMkLst>
            <pc:docMk/>
            <pc:sldMasterMk cId="3370741382" sldId="2147483778"/>
            <ac:spMk id="12" creationId="{3A0CBF8C-E830-D1F4-50E6-C051B66E6842}"/>
          </ac:spMkLst>
        </pc:spChg>
        <pc:picChg chg="mod">
          <ac:chgData name="PERROTIN Thierry" userId="d5ab62bd-e030-48ea-8310-ab6bdcf6057e" providerId="ADAL" clId="{C7D550EB-647B-4CB4-9128-BCF7F8BE2ACF}" dt="2026-02-04T11:55:55.797" v="1599"/>
          <ac:picMkLst>
            <pc:docMk/>
            <pc:sldMasterMk cId="3370741382" sldId="2147483778"/>
            <ac:picMk id="8" creationId="{4A738AF6-D683-9BED-6588-996848E4A3D8}"/>
          </ac:picMkLst>
        </pc:picChg>
        <pc:sldLayoutChg chg="addSp delSp modSp mod">
          <pc:chgData name="PERROTIN Thierry" userId="d5ab62bd-e030-48ea-8310-ab6bdcf6057e" providerId="ADAL" clId="{C7D550EB-647B-4CB4-9128-BCF7F8BE2ACF}" dt="2026-02-04T12:20:54.750" v="1877" actId="20577"/>
          <pc:sldLayoutMkLst>
            <pc:docMk/>
            <pc:sldMasterMk cId="3370741382" sldId="2147483778"/>
            <pc:sldLayoutMk cId="3532940989" sldId="2147483781"/>
          </pc:sldLayoutMkLst>
          <pc:spChg chg="add mod">
            <ac:chgData name="PERROTIN Thierry" userId="d5ab62bd-e030-48ea-8310-ab6bdcf6057e" providerId="ADAL" clId="{C7D550EB-647B-4CB4-9128-BCF7F8BE2ACF}" dt="2026-02-04T12:19:16.607" v="1833" actId="1035"/>
            <ac:spMkLst>
              <pc:docMk/>
              <pc:sldMasterMk cId="3370741382" sldId="2147483778"/>
              <pc:sldLayoutMk cId="3532940989" sldId="2147483781"/>
              <ac:spMk id="17" creationId="{D68E5558-FD9F-5959-52F8-A24D8803FB48}"/>
            </ac:spMkLst>
          </pc:spChg>
          <pc:spChg chg="add mod">
            <ac:chgData name="PERROTIN Thierry" userId="d5ab62bd-e030-48ea-8310-ab6bdcf6057e" providerId="ADAL" clId="{C7D550EB-647B-4CB4-9128-BCF7F8BE2ACF}" dt="2026-02-04T12:20:54.750" v="1877" actId="20577"/>
            <ac:spMkLst>
              <pc:docMk/>
              <pc:sldMasterMk cId="3370741382" sldId="2147483778"/>
              <pc:sldLayoutMk cId="3532940989" sldId="2147483781"/>
              <ac:spMk id="18" creationId="{33948A35-510C-5C11-FD9C-0259F6B832D6}"/>
            </ac:spMkLst>
          </pc:spChg>
          <pc:spChg chg="add mod">
            <ac:chgData name="PERROTIN Thierry" userId="d5ab62bd-e030-48ea-8310-ab6bdcf6057e" providerId="ADAL" clId="{C7D550EB-647B-4CB4-9128-BCF7F8BE2ACF}" dt="2026-02-04T12:19:16.607" v="1833" actId="1035"/>
            <ac:spMkLst>
              <pc:docMk/>
              <pc:sldMasterMk cId="3370741382" sldId="2147483778"/>
              <pc:sldLayoutMk cId="3532940989" sldId="2147483781"/>
              <ac:spMk id="19" creationId="{36C4BEC2-E019-5AC9-0069-37064D3DC016}"/>
            </ac:spMkLst>
          </pc:spChg>
          <pc:spChg chg="add mod">
            <ac:chgData name="PERROTIN Thierry" userId="d5ab62bd-e030-48ea-8310-ab6bdcf6057e" providerId="ADAL" clId="{C7D550EB-647B-4CB4-9128-BCF7F8BE2ACF}" dt="2026-02-04T12:19:16.607" v="1833" actId="1035"/>
            <ac:spMkLst>
              <pc:docMk/>
              <pc:sldMasterMk cId="3370741382" sldId="2147483778"/>
              <pc:sldLayoutMk cId="3532940989" sldId="2147483781"/>
              <ac:spMk id="20" creationId="{C9FBAC4F-F724-D4E4-40E6-F06D618A20D5}"/>
            </ac:spMkLst>
          </pc:spChg>
          <pc:spChg chg="add mod">
            <ac:chgData name="PERROTIN Thierry" userId="d5ab62bd-e030-48ea-8310-ab6bdcf6057e" providerId="ADAL" clId="{C7D550EB-647B-4CB4-9128-BCF7F8BE2ACF}" dt="2026-02-04T12:19:16.607" v="1833" actId="1035"/>
            <ac:spMkLst>
              <pc:docMk/>
              <pc:sldMasterMk cId="3370741382" sldId="2147483778"/>
              <pc:sldLayoutMk cId="3532940989" sldId="2147483781"/>
              <ac:spMk id="21" creationId="{B58086DA-D416-4756-BF17-BB9D3B977546}"/>
            </ac:spMkLst>
          </pc:spChg>
          <pc:spChg chg="add mod">
            <ac:chgData name="PERROTIN Thierry" userId="d5ab62bd-e030-48ea-8310-ab6bdcf6057e" providerId="ADAL" clId="{C7D550EB-647B-4CB4-9128-BCF7F8BE2ACF}" dt="2026-02-04T12:19:16.607" v="1833" actId="1035"/>
            <ac:spMkLst>
              <pc:docMk/>
              <pc:sldMasterMk cId="3370741382" sldId="2147483778"/>
              <pc:sldLayoutMk cId="3532940989" sldId="2147483781"/>
              <ac:spMk id="22" creationId="{5F334E88-0084-A025-3A71-008F3F72E713}"/>
            </ac:spMkLst>
          </pc:spChg>
          <pc:spChg chg="add mod">
            <ac:chgData name="PERROTIN Thierry" userId="d5ab62bd-e030-48ea-8310-ab6bdcf6057e" providerId="ADAL" clId="{C7D550EB-647B-4CB4-9128-BCF7F8BE2ACF}" dt="2026-02-04T12:19:16.607" v="1833" actId="1035"/>
            <ac:spMkLst>
              <pc:docMk/>
              <pc:sldMasterMk cId="3370741382" sldId="2147483778"/>
              <pc:sldLayoutMk cId="3532940989" sldId="2147483781"/>
              <ac:spMk id="23" creationId="{0BCDA9CC-A265-2CAD-4C1B-671361C8E392}"/>
            </ac:spMkLst>
          </pc:spChg>
        </pc:sldLayoutChg>
        <pc:sldLayoutChg chg="addSp delSp modSp mod ord">
          <pc:chgData name="PERROTIN Thierry" userId="d5ab62bd-e030-48ea-8310-ab6bdcf6057e" providerId="ADAL" clId="{C7D550EB-647B-4CB4-9128-BCF7F8BE2ACF}" dt="2026-02-04T12:20:49.923" v="1868" actId="20577"/>
          <pc:sldLayoutMkLst>
            <pc:docMk/>
            <pc:sldMasterMk cId="3370741382" sldId="2147483778"/>
            <pc:sldLayoutMk cId="1432437821" sldId="2147483782"/>
          </pc:sldLayoutMkLst>
          <pc:spChg chg="add mod">
            <ac:chgData name="PERROTIN Thierry" userId="d5ab62bd-e030-48ea-8310-ab6bdcf6057e" providerId="ADAL" clId="{C7D550EB-647B-4CB4-9128-BCF7F8BE2ACF}" dt="2026-02-04T12:19:20.312" v="1835" actId="1035"/>
            <ac:spMkLst>
              <pc:docMk/>
              <pc:sldMasterMk cId="3370741382" sldId="2147483778"/>
              <pc:sldLayoutMk cId="1432437821" sldId="2147483782"/>
              <ac:spMk id="3" creationId="{0140C611-18D4-1380-08B3-4314CC6F69D0}"/>
            </ac:spMkLst>
          </pc:spChg>
          <pc:spChg chg="add mod">
            <ac:chgData name="PERROTIN Thierry" userId="d5ab62bd-e030-48ea-8310-ab6bdcf6057e" providerId="ADAL" clId="{C7D550EB-647B-4CB4-9128-BCF7F8BE2ACF}" dt="2026-02-04T12:19:20.312" v="1835" actId="1035"/>
            <ac:spMkLst>
              <pc:docMk/>
              <pc:sldMasterMk cId="3370741382" sldId="2147483778"/>
              <pc:sldLayoutMk cId="1432437821" sldId="2147483782"/>
              <ac:spMk id="4" creationId="{77A3B75E-676C-8370-0733-352D028A5501}"/>
            </ac:spMkLst>
          </pc:spChg>
          <pc:spChg chg="add mod">
            <ac:chgData name="PERROTIN Thierry" userId="d5ab62bd-e030-48ea-8310-ab6bdcf6057e" providerId="ADAL" clId="{C7D550EB-647B-4CB4-9128-BCF7F8BE2ACF}" dt="2026-02-04T12:19:20.312" v="1835" actId="1035"/>
            <ac:spMkLst>
              <pc:docMk/>
              <pc:sldMasterMk cId="3370741382" sldId="2147483778"/>
              <pc:sldLayoutMk cId="1432437821" sldId="2147483782"/>
              <ac:spMk id="5" creationId="{AD302E16-D6F6-254E-4340-10FCA8A61566}"/>
            </ac:spMkLst>
          </pc:spChg>
          <pc:spChg chg="add mod">
            <ac:chgData name="PERROTIN Thierry" userId="d5ab62bd-e030-48ea-8310-ab6bdcf6057e" providerId="ADAL" clId="{C7D550EB-647B-4CB4-9128-BCF7F8BE2ACF}" dt="2026-02-04T12:19:20.312" v="1835" actId="1035"/>
            <ac:spMkLst>
              <pc:docMk/>
              <pc:sldMasterMk cId="3370741382" sldId="2147483778"/>
              <pc:sldLayoutMk cId="1432437821" sldId="2147483782"/>
              <ac:spMk id="6" creationId="{37231930-EE26-879F-5A7B-1DAD2F1CAB82}"/>
            </ac:spMkLst>
          </pc:spChg>
          <pc:spChg chg="add mod">
            <ac:chgData name="PERROTIN Thierry" userId="d5ab62bd-e030-48ea-8310-ab6bdcf6057e" providerId="ADAL" clId="{C7D550EB-647B-4CB4-9128-BCF7F8BE2ACF}" dt="2026-02-04T12:19:20.312" v="1835" actId="1035"/>
            <ac:spMkLst>
              <pc:docMk/>
              <pc:sldMasterMk cId="3370741382" sldId="2147483778"/>
              <pc:sldLayoutMk cId="1432437821" sldId="2147483782"/>
              <ac:spMk id="7" creationId="{B0B29068-5761-F56D-DCA5-A67988C01A15}"/>
            </ac:spMkLst>
          </pc:spChg>
          <pc:spChg chg="mod ord">
            <ac:chgData name="PERROTIN Thierry" userId="d5ab62bd-e030-48ea-8310-ab6bdcf6057e" providerId="ADAL" clId="{C7D550EB-647B-4CB4-9128-BCF7F8BE2ACF}" dt="2026-02-04T12:20:49.923" v="1868" actId="20577"/>
            <ac:spMkLst>
              <pc:docMk/>
              <pc:sldMasterMk cId="3370741382" sldId="2147483778"/>
              <pc:sldLayoutMk cId="1432437821" sldId="2147483782"/>
              <ac:spMk id="14" creationId="{8195EDA6-DE5E-D306-5C45-72749B57B90D}"/>
            </ac:spMkLst>
          </pc:spChg>
          <pc:spChg chg="mod">
            <ac:chgData name="PERROTIN Thierry" userId="d5ab62bd-e030-48ea-8310-ab6bdcf6057e" providerId="ADAL" clId="{C7D550EB-647B-4CB4-9128-BCF7F8BE2ACF}" dt="2026-02-04T12:19:20.312" v="1835" actId="1035"/>
            <ac:spMkLst>
              <pc:docMk/>
              <pc:sldMasterMk cId="3370741382" sldId="2147483778"/>
              <pc:sldLayoutMk cId="1432437821" sldId="2147483782"/>
              <ac:spMk id="15" creationId="{49F0CBE3-C604-1280-2956-E3A184ED1651}"/>
            </ac:spMkLst>
          </pc:spChg>
          <pc:picChg chg="mod">
            <ac:chgData name="PERROTIN Thierry" userId="d5ab62bd-e030-48ea-8310-ab6bdcf6057e" providerId="ADAL" clId="{C7D550EB-647B-4CB4-9128-BCF7F8BE2ACF}" dt="2026-02-04T12:19:27.826" v="1837" actId="14100"/>
            <ac:picMkLst>
              <pc:docMk/>
              <pc:sldMasterMk cId="3370741382" sldId="2147483778"/>
              <pc:sldLayoutMk cId="1432437821" sldId="2147483782"/>
              <ac:picMk id="12" creationId="{A2321378-CE60-6C11-F164-790A1E74D1A4}"/>
            </ac:picMkLst>
          </pc:picChg>
        </pc:sldLayoutChg>
        <pc:sldLayoutChg chg="delSp modSp add mod modTransition">
          <pc:chgData name="PERROTIN Thierry" userId="d5ab62bd-e030-48ea-8310-ab6bdcf6057e" providerId="ADAL" clId="{C7D550EB-647B-4CB4-9128-BCF7F8BE2ACF}" dt="2026-02-04T12:20:59.986" v="1888" actId="20577"/>
          <pc:sldLayoutMkLst>
            <pc:docMk/>
            <pc:sldMasterMk cId="3370741382" sldId="2147483778"/>
            <pc:sldLayoutMk cId="1544354959" sldId="2147483783"/>
          </pc:sldLayoutMkLst>
          <pc:spChg chg="mod">
            <ac:chgData name="PERROTIN Thierry" userId="d5ab62bd-e030-48ea-8310-ab6bdcf6057e" providerId="ADAL" clId="{C7D550EB-647B-4CB4-9128-BCF7F8BE2ACF}" dt="2026-02-04T12:20:59.986" v="1888" actId="20577"/>
            <ac:spMkLst>
              <pc:docMk/>
              <pc:sldMasterMk cId="3370741382" sldId="2147483778"/>
              <pc:sldLayoutMk cId="1544354959" sldId="2147483783"/>
              <ac:spMk id="18" creationId="{33948A35-510C-5C11-FD9C-0259F6B832D6}"/>
            </ac:spMkLst>
          </pc:spChg>
          <pc:spChg chg="mod">
            <ac:chgData name="PERROTIN Thierry" userId="d5ab62bd-e030-48ea-8310-ab6bdcf6057e" providerId="ADAL" clId="{C7D550EB-647B-4CB4-9128-BCF7F8BE2ACF}" dt="2026-02-04T12:19:05.543" v="1829" actId="403"/>
            <ac:spMkLst>
              <pc:docMk/>
              <pc:sldMasterMk cId="3370741382" sldId="2147483778"/>
              <pc:sldLayoutMk cId="1544354959" sldId="2147483783"/>
              <ac:spMk id="20" creationId="{C9FBAC4F-F724-D4E4-40E6-F06D618A20D5}"/>
            </ac:spMkLst>
          </pc:spChg>
        </pc:sldLayoutChg>
        <pc:sldLayoutChg chg="addSp delSp modSp mod ord">
          <pc:chgData name="PERROTIN Thierry" userId="d5ab62bd-e030-48ea-8310-ab6bdcf6057e" providerId="ADAL" clId="{C7D550EB-647B-4CB4-9128-BCF7F8BE2ACF}" dt="2026-02-04T14:48:03.677" v="1947" actId="20577"/>
          <pc:sldLayoutMkLst>
            <pc:docMk/>
            <pc:sldMasterMk cId="3370741382" sldId="2147483778"/>
            <pc:sldLayoutMk cId="4278210608" sldId="2147483784"/>
          </pc:sldLayoutMkLst>
          <pc:spChg chg="mod">
            <ac:chgData name="PERROTIN Thierry" userId="d5ab62bd-e030-48ea-8310-ab6bdcf6057e" providerId="ADAL" clId="{C7D550EB-647B-4CB4-9128-BCF7F8BE2ACF}" dt="2026-02-04T13:59:12.482" v="1899" actId="14100"/>
            <ac:spMkLst>
              <pc:docMk/>
              <pc:sldMasterMk cId="3370741382" sldId="2147483778"/>
              <pc:sldLayoutMk cId="4278210608" sldId="2147483784"/>
              <ac:spMk id="2" creationId="{0E09E562-82FB-C91D-0EBE-C2E288E07562}"/>
            </ac:spMkLst>
          </pc:spChg>
          <pc:spChg chg="add mod">
            <ac:chgData name="PERROTIN Thierry" userId="d5ab62bd-e030-48ea-8310-ab6bdcf6057e" providerId="ADAL" clId="{C7D550EB-647B-4CB4-9128-BCF7F8BE2ACF}" dt="2026-02-04T14:48:03.677" v="1947" actId="20577"/>
            <ac:spMkLst>
              <pc:docMk/>
              <pc:sldMasterMk cId="3370741382" sldId="2147483778"/>
              <pc:sldLayoutMk cId="4278210608" sldId="2147483784"/>
              <ac:spMk id="7" creationId="{06D2B962-86F8-ABD9-B7DC-8878B322BA6E}"/>
            </ac:spMkLst>
          </pc:spChg>
          <pc:picChg chg="mod">
            <ac:chgData name="PERROTIN Thierry" userId="d5ab62bd-e030-48ea-8310-ab6bdcf6057e" providerId="ADAL" clId="{C7D550EB-647B-4CB4-9128-BCF7F8BE2ACF}" dt="2026-02-04T13:59:46.524" v="1904" actId="1037"/>
            <ac:picMkLst>
              <pc:docMk/>
              <pc:sldMasterMk cId="3370741382" sldId="2147483778"/>
              <pc:sldLayoutMk cId="4278210608" sldId="2147483784"/>
              <ac:picMk id="5" creationId="{2ED30C18-2049-D600-DAA3-104680889234}"/>
            </ac:picMkLst>
          </pc:picChg>
          <pc:picChg chg="mod">
            <ac:chgData name="PERROTIN Thierry" userId="d5ab62bd-e030-48ea-8310-ab6bdcf6057e" providerId="ADAL" clId="{C7D550EB-647B-4CB4-9128-BCF7F8BE2ACF}" dt="2026-02-04T14:02:00.381" v="1906" actId="1076"/>
            <ac:picMkLst>
              <pc:docMk/>
              <pc:sldMasterMk cId="3370741382" sldId="2147483778"/>
              <pc:sldLayoutMk cId="4278210608" sldId="2147483784"/>
              <ac:picMk id="6" creationId="{BA6A17AF-7CD1-CA83-E1CE-416DB9109344}"/>
            </ac:picMkLst>
          </pc:picChg>
          <pc:cxnChg chg="add mod">
            <ac:chgData name="PERROTIN Thierry" userId="d5ab62bd-e030-48ea-8310-ab6bdcf6057e" providerId="ADAL" clId="{C7D550EB-647B-4CB4-9128-BCF7F8BE2ACF}" dt="2026-02-04T14:37:18.395" v="1926" actId="1582"/>
            <ac:cxnSpMkLst>
              <pc:docMk/>
              <pc:sldMasterMk cId="3370741382" sldId="2147483778"/>
              <pc:sldLayoutMk cId="4278210608" sldId="2147483784"/>
              <ac:cxnSpMk id="9" creationId="{C67FE94D-EB6F-3684-309B-6F4BB9844782}"/>
            </ac:cxnSpMkLst>
          </pc:cxnChg>
        </pc:sldLayoutChg>
        <pc:sldLayoutChg chg="addSp delSp modSp mod">
          <pc:chgData name="PERROTIN Thierry" userId="d5ab62bd-e030-48ea-8310-ab6bdcf6057e" providerId="ADAL" clId="{C7D550EB-647B-4CB4-9128-BCF7F8BE2ACF}" dt="2026-02-04T11:59:03.266" v="1608" actId="14100"/>
          <pc:sldLayoutMkLst>
            <pc:docMk/>
            <pc:sldMasterMk cId="3370741382" sldId="2147483778"/>
            <pc:sldLayoutMk cId="1519458867" sldId="2147483788"/>
          </pc:sldLayoutMkLst>
        </pc:sldLayoutChg>
      </pc:sldMasterChg>
      <pc:sldMasterChg chg="mod">
        <pc:chgData name="PERROTIN Thierry" userId="d5ab62bd-e030-48ea-8310-ab6bdcf6057e" providerId="ADAL" clId="{C7D550EB-647B-4CB4-9128-BCF7F8BE2ACF}" dt="2026-02-04T15:18:25.752" v="2121" actId="6014"/>
        <pc:sldMasterMkLst>
          <pc:docMk/>
          <pc:sldMasterMk cId="659039044" sldId="2147483785"/>
        </pc:sldMasterMkLst>
      </pc:sldMasterChg>
      <pc:sldMasterChg chg="modSp mod modSldLayout">
        <pc:chgData name="PERROTIN Thierry" userId="d5ab62bd-e030-48ea-8310-ab6bdcf6057e" providerId="ADAL" clId="{C7D550EB-647B-4CB4-9128-BCF7F8BE2ACF}" dt="2026-02-04T15:18:30.481" v="2122" actId="6014"/>
        <pc:sldMasterMkLst>
          <pc:docMk/>
          <pc:sldMasterMk cId="812291707" sldId="2147483790"/>
        </pc:sldMasterMkLst>
        <pc:spChg chg="mod">
          <ac:chgData name="PERROTIN Thierry" userId="d5ab62bd-e030-48ea-8310-ab6bdcf6057e" providerId="ADAL" clId="{C7D550EB-647B-4CB4-9128-BCF7F8BE2ACF}" dt="2026-02-04T14:48:26.370" v="1958" actId="20577"/>
          <ac:spMkLst>
            <pc:docMk/>
            <pc:sldMasterMk cId="812291707" sldId="2147483790"/>
            <ac:spMk id="12" creationId="{3A0CBF8C-E830-D1F4-50E6-C051B66E6842}"/>
          </ac:spMkLst>
        </pc:spChg>
        <pc:sldLayoutChg chg="modSp mod">
          <pc:chgData name="PERROTIN Thierry" userId="d5ab62bd-e030-48ea-8310-ab6bdcf6057e" providerId="ADAL" clId="{C7D550EB-647B-4CB4-9128-BCF7F8BE2ACF}" dt="2026-02-04T14:48:36.658" v="1966" actId="20577"/>
          <pc:sldLayoutMkLst>
            <pc:docMk/>
            <pc:sldMasterMk cId="812291707" sldId="2147483790"/>
            <pc:sldLayoutMk cId="2872534283" sldId="2147483791"/>
          </pc:sldLayoutMkLst>
          <pc:spChg chg="mod">
            <ac:chgData name="PERROTIN Thierry" userId="d5ab62bd-e030-48ea-8310-ab6bdcf6057e" providerId="ADAL" clId="{C7D550EB-647B-4CB4-9128-BCF7F8BE2ACF}" dt="2026-02-04T14:48:36.658" v="1966" actId="20577"/>
            <ac:spMkLst>
              <pc:docMk/>
              <pc:sldMasterMk cId="812291707" sldId="2147483790"/>
              <pc:sldLayoutMk cId="2872534283" sldId="2147483791"/>
              <ac:spMk id="7" creationId="{06D2B962-86F8-ABD9-B7DC-8878B322BA6E}"/>
            </ac:spMkLst>
          </pc:spChg>
        </pc:sldLayoutChg>
      </pc:sldMasterChg>
      <pc:sldMasterChg chg="modSp mod modSldLayout">
        <pc:chgData name="PERROTIN Thierry" userId="d5ab62bd-e030-48ea-8310-ab6bdcf6057e" providerId="ADAL" clId="{C7D550EB-647B-4CB4-9128-BCF7F8BE2ACF}" dt="2026-02-04T15:15:16.787" v="2004" actId="6014"/>
        <pc:sldMasterMkLst>
          <pc:docMk/>
          <pc:sldMasterMk cId="853350350" sldId="2147483795"/>
        </pc:sldMasterMkLst>
        <pc:spChg chg="mod">
          <ac:chgData name="PERROTIN Thierry" userId="d5ab62bd-e030-48ea-8310-ab6bdcf6057e" providerId="ADAL" clId="{C7D550EB-647B-4CB4-9128-BCF7F8BE2ACF}" dt="2026-02-04T14:58:46.842" v="1993" actId="14100"/>
          <ac:spMkLst>
            <pc:docMk/>
            <pc:sldMasterMk cId="853350350" sldId="2147483795"/>
            <ac:spMk id="12" creationId="{3A0CBF8C-E830-D1F4-50E6-C051B66E6842}"/>
          </ac:spMkLst>
        </pc:spChg>
        <pc:sldLayoutChg chg="modSp mod">
          <pc:chgData name="PERROTIN Thierry" userId="d5ab62bd-e030-48ea-8310-ab6bdcf6057e" providerId="ADAL" clId="{C7D550EB-647B-4CB4-9128-BCF7F8BE2ACF}" dt="2026-02-04T15:14:24.689" v="2001" actId="404"/>
          <pc:sldLayoutMkLst>
            <pc:docMk/>
            <pc:sldMasterMk cId="853350350" sldId="2147483795"/>
            <pc:sldLayoutMk cId="2314245072" sldId="2147483796"/>
          </pc:sldLayoutMkLst>
          <pc:spChg chg="mod">
            <ac:chgData name="PERROTIN Thierry" userId="d5ab62bd-e030-48ea-8310-ab6bdcf6057e" providerId="ADAL" clId="{C7D550EB-647B-4CB4-9128-BCF7F8BE2ACF}" dt="2026-02-04T15:14:24.689" v="2001" actId="404"/>
            <ac:spMkLst>
              <pc:docMk/>
              <pc:sldMasterMk cId="853350350" sldId="2147483795"/>
              <pc:sldLayoutMk cId="2314245072" sldId="2147483796"/>
              <ac:spMk id="7" creationId="{06D2B962-86F8-ABD9-B7DC-8878B322BA6E}"/>
            </ac:spMkLst>
          </pc:spChg>
        </pc:sldLayoutChg>
      </pc:sldMasterChg>
      <pc:sldMasterChg chg="modSp mod modSldLayout">
        <pc:chgData name="PERROTIN Thierry" userId="d5ab62bd-e030-48ea-8310-ab6bdcf6057e" providerId="ADAL" clId="{C7D550EB-647B-4CB4-9128-BCF7F8BE2ACF}" dt="2026-02-04T15:15:47.233" v="2041" actId="20577"/>
        <pc:sldMasterMkLst>
          <pc:docMk/>
          <pc:sldMasterMk cId="1643687297" sldId="2147483800"/>
        </pc:sldMasterMkLst>
        <pc:spChg chg="mod">
          <ac:chgData name="PERROTIN Thierry" userId="d5ab62bd-e030-48ea-8310-ab6bdcf6057e" providerId="ADAL" clId="{C7D550EB-647B-4CB4-9128-BCF7F8BE2ACF}" dt="2026-02-04T15:15:31.564" v="2022" actId="20577"/>
          <ac:spMkLst>
            <pc:docMk/>
            <pc:sldMasterMk cId="1643687297" sldId="2147483800"/>
            <ac:spMk id="12" creationId="{3A0CBF8C-E830-D1F4-50E6-C051B66E6842}"/>
          </ac:spMkLst>
        </pc:spChg>
        <pc:sldLayoutChg chg="modSp mod">
          <pc:chgData name="PERROTIN Thierry" userId="d5ab62bd-e030-48ea-8310-ab6bdcf6057e" providerId="ADAL" clId="{C7D550EB-647B-4CB4-9128-BCF7F8BE2ACF}" dt="2026-02-04T15:15:47.233" v="2041" actId="20577"/>
          <pc:sldLayoutMkLst>
            <pc:docMk/>
            <pc:sldMasterMk cId="1643687297" sldId="2147483800"/>
            <pc:sldLayoutMk cId="3614464452" sldId="2147483801"/>
          </pc:sldLayoutMkLst>
          <pc:spChg chg="mod">
            <ac:chgData name="PERROTIN Thierry" userId="d5ab62bd-e030-48ea-8310-ab6bdcf6057e" providerId="ADAL" clId="{C7D550EB-647B-4CB4-9128-BCF7F8BE2ACF}" dt="2026-02-04T15:15:47.233" v="2041" actId="20577"/>
            <ac:spMkLst>
              <pc:docMk/>
              <pc:sldMasterMk cId="1643687297" sldId="2147483800"/>
              <pc:sldLayoutMk cId="3614464452" sldId="2147483801"/>
              <ac:spMk id="7" creationId="{06D2B962-86F8-ABD9-B7DC-8878B322BA6E}"/>
            </ac:spMkLst>
          </pc:spChg>
        </pc:sldLayoutChg>
      </pc:sldMasterChg>
      <pc:sldMasterChg chg="modSp mod modSldLayout">
        <pc:chgData name="PERROTIN Thierry" userId="d5ab62bd-e030-48ea-8310-ab6bdcf6057e" providerId="ADAL" clId="{C7D550EB-647B-4CB4-9128-BCF7F8BE2ACF}" dt="2026-02-04T15:16:18.574" v="2069" actId="6549"/>
        <pc:sldMasterMkLst>
          <pc:docMk/>
          <pc:sldMasterMk cId="2793813319" sldId="2147483805"/>
        </pc:sldMasterMkLst>
        <pc:spChg chg="mod">
          <ac:chgData name="PERROTIN Thierry" userId="d5ab62bd-e030-48ea-8310-ab6bdcf6057e" providerId="ADAL" clId="{C7D550EB-647B-4CB4-9128-BCF7F8BE2ACF}" dt="2026-02-04T15:16:07.848" v="2055" actId="20577"/>
          <ac:spMkLst>
            <pc:docMk/>
            <pc:sldMasterMk cId="2793813319" sldId="2147483805"/>
            <ac:spMk id="12" creationId="{3A0CBF8C-E830-D1F4-50E6-C051B66E6842}"/>
          </ac:spMkLst>
        </pc:spChg>
        <pc:sldLayoutChg chg="modSp mod">
          <pc:chgData name="PERROTIN Thierry" userId="d5ab62bd-e030-48ea-8310-ab6bdcf6057e" providerId="ADAL" clId="{C7D550EB-647B-4CB4-9128-BCF7F8BE2ACF}" dt="2026-02-04T15:16:18.574" v="2069" actId="6549"/>
          <pc:sldLayoutMkLst>
            <pc:docMk/>
            <pc:sldMasterMk cId="2793813319" sldId="2147483805"/>
            <pc:sldLayoutMk cId="4168981249" sldId="2147483806"/>
          </pc:sldLayoutMkLst>
          <pc:spChg chg="mod">
            <ac:chgData name="PERROTIN Thierry" userId="d5ab62bd-e030-48ea-8310-ab6bdcf6057e" providerId="ADAL" clId="{C7D550EB-647B-4CB4-9128-BCF7F8BE2ACF}" dt="2026-02-04T15:16:18.574" v="2069" actId="6549"/>
            <ac:spMkLst>
              <pc:docMk/>
              <pc:sldMasterMk cId="2793813319" sldId="2147483805"/>
              <pc:sldLayoutMk cId="4168981249" sldId="2147483806"/>
              <ac:spMk id="7" creationId="{06D2B962-86F8-ABD9-B7DC-8878B322BA6E}"/>
            </ac:spMkLst>
          </pc:spChg>
        </pc:sldLayoutChg>
      </pc:sldMasterChg>
      <pc:sldMasterChg chg="modSp mod modSldLayout">
        <pc:chgData name="PERROTIN Thierry" userId="d5ab62bd-e030-48ea-8310-ab6bdcf6057e" providerId="ADAL" clId="{C7D550EB-647B-4CB4-9128-BCF7F8BE2ACF}" dt="2026-02-04T15:17:04.791" v="2120" actId="20577"/>
        <pc:sldMasterMkLst>
          <pc:docMk/>
          <pc:sldMasterMk cId="3197093480" sldId="2147483810"/>
        </pc:sldMasterMkLst>
        <pc:spChg chg="mod">
          <ac:chgData name="PERROTIN Thierry" userId="d5ab62bd-e030-48ea-8310-ab6bdcf6057e" providerId="ADAL" clId="{C7D550EB-647B-4CB4-9128-BCF7F8BE2ACF}" dt="2026-02-04T15:16:46.486" v="2095" actId="20577"/>
          <ac:spMkLst>
            <pc:docMk/>
            <pc:sldMasterMk cId="3197093480" sldId="2147483810"/>
            <ac:spMk id="12" creationId="{3A0CBF8C-E830-D1F4-50E6-C051B66E6842}"/>
          </ac:spMkLst>
        </pc:spChg>
        <pc:sldLayoutChg chg="modSp mod">
          <pc:chgData name="PERROTIN Thierry" userId="d5ab62bd-e030-48ea-8310-ab6bdcf6057e" providerId="ADAL" clId="{C7D550EB-647B-4CB4-9128-BCF7F8BE2ACF}" dt="2026-02-04T15:17:04.791" v="2120" actId="20577"/>
          <pc:sldLayoutMkLst>
            <pc:docMk/>
            <pc:sldMasterMk cId="3197093480" sldId="2147483810"/>
            <pc:sldLayoutMk cId="2802302886" sldId="2147483811"/>
          </pc:sldLayoutMkLst>
          <pc:spChg chg="mod">
            <ac:chgData name="PERROTIN Thierry" userId="d5ab62bd-e030-48ea-8310-ab6bdcf6057e" providerId="ADAL" clId="{C7D550EB-647B-4CB4-9128-BCF7F8BE2ACF}" dt="2026-02-04T15:17:04.791" v="2120" actId="20577"/>
            <ac:spMkLst>
              <pc:docMk/>
              <pc:sldMasterMk cId="3197093480" sldId="2147483810"/>
              <pc:sldLayoutMk cId="2802302886" sldId="2147483811"/>
              <ac:spMk id="7" creationId="{06D2B962-86F8-ABD9-B7DC-8878B322BA6E}"/>
            </ac:spMkLst>
          </pc:spChg>
        </pc:sldLayoutChg>
      </pc:sldMasterChg>
    </pc:docChg>
  </pc:docChgLst>
  <pc:docChgLst>
    <pc:chgData name="PERROTIN Thierry" userId="d5ab62bd-e030-48ea-8310-ab6bdcf6057e" providerId="ADAL" clId="{8729AACA-4F6E-4AB9-B7C0-05E95E0C69BA}"/>
    <pc:docChg chg="undo custSel addSld delSld modSld modMainMaster">
      <pc:chgData name="PERROTIN Thierry" userId="d5ab62bd-e030-48ea-8310-ab6bdcf6057e" providerId="ADAL" clId="{8729AACA-4F6E-4AB9-B7C0-05E95E0C69BA}" dt="2026-02-09T09:47:01.660" v="307"/>
      <pc:docMkLst>
        <pc:docMk/>
      </pc:docMkLst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4138302963" sldId="268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1243025028" sldId="271"/>
        </pc:sldMkLst>
      </pc:sldChg>
      <pc:sldChg chg="del">
        <pc:chgData name="PERROTIN Thierry" userId="d5ab62bd-e030-48ea-8310-ab6bdcf6057e" providerId="ADAL" clId="{8729AACA-4F6E-4AB9-B7C0-05E95E0C69BA}" dt="2026-02-03T11:18:40.948" v="1" actId="47"/>
        <pc:sldMkLst>
          <pc:docMk/>
          <pc:sldMk cId="768145937" sldId="272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3823908962" sldId="2147375815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667304719" sldId="2147375864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2679301288" sldId="2147375874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684528583" sldId="2147376419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4108829463" sldId="2147376437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2049263232" sldId="2147376441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1669528638" sldId="2147376685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2195588355" sldId="2147376686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4023901623" sldId="2147376689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1545641457" sldId="2147376690"/>
        </pc:sldMkLst>
      </pc:sldChg>
      <pc:sldChg chg="new">
        <pc:chgData name="PERROTIN Thierry" userId="d5ab62bd-e030-48ea-8310-ab6bdcf6057e" providerId="ADAL" clId="{8729AACA-4F6E-4AB9-B7C0-05E95E0C69BA}" dt="2026-02-03T11:18:38.763" v="0" actId="680"/>
        <pc:sldMkLst>
          <pc:docMk/>
          <pc:sldMk cId="4175573644" sldId="2147376691"/>
        </pc:sldMkLst>
      </pc:sldChg>
      <pc:sldChg chg="new">
        <pc:chgData name="PERROTIN Thierry" userId="d5ab62bd-e030-48ea-8310-ab6bdcf6057e" providerId="ADAL" clId="{8729AACA-4F6E-4AB9-B7C0-05E95E0C69BA}" dt="2026-02-03T11:18:43.821" v="2" actId="680"/>
        <pc:sldMkLst>
          <pc:docMk/>
          <pc:sldMk cId="1932201611" sldId="2147376692"/>
        </pc:sldMkLst>
      </pc:sldChg>
      <pc:sldChg chg="new">
        <pc:chgData name="PERROTIN Thierry" userId="d5ab62bd-e030-48ea-8310-ab6bdcf6057e" providerId="ADAL" clId="{8729AACA-4F6E-4AB9-B7C0-05E95E0C69BA}" dt="2026-02-03T11:18:45.612" v="3" actId="680"/>
        <pc:sldMkLst>
          <pc:docMk/>
          <pc:sldMk cId="3619359791" sldId="2147376693"/>
        </pc:sldMkLst>
      </pc:sldChg>
      <pc:sldChg chg="new">
        <pc:chgData name="PERROTIN Thierry" userId="d5ab62bd-e030-48ea-8310-ab6bdcf6057e" providerId="ADAL" clId="{8729AACA-4F6E-4AB9-B7C0-05E95E0C69BA}" dt="2026-02-03T11:18:47.061" v="4" actId="680"/>
        <pc:sldMkLst>
          <pc:docMk/>
          <pc:sldMk cId="3374036492" sldId="2147376694"/>
        </pc:sldMkLst>
      </pc:sldChg>
      <pc:sldChg chg="new">
        <pc:chgData name="PERROTIN Thierry" userId="d5ab62bd-e030-48ea-8310-ab6bdcf6057e" providerId="ADAL" clId="{8729AACA-4F6E-4AB9-B7C0-05E95E0C69BA}" dt="2026-02-03T11:18:48.368" v="5" actId="680"/>
        <pc:sldMkLst>
          <pc:docMk/>
          <pc:sldMk cId="1561270589" sldId="2147376695"/>
        </pc:sldMkLst>
      </pc:sldChg>
      <pc:sldChg chg="new">
        <pc:chgData name="PERROTIN Thierry" userId="d5ab62bd-e030-48ea-8310-ab6bdcf6057e" providerId="ADAL" clId="{8729AACA-4F6E-4AB9-B7C0-05E95E0C69BA}" dt="2026-02-03T11:18:52.218" v="6" actId="680"/>
        <pc:sldMkLst>
          <pc:docMk/>
          <pc:sldMk cId="1008952466" sldId="2147376696"/>
        </pc:sldMkLst>
      </pc:sldChg>
      <pc:sldChg chg="new">
        <pc:chgData name="PERROTIN Thierry" userId="d5ab62bd-e030-48ea-8310-ab6bdcf6057e" providerId="ADAL" clId="{8729AACA-4F6E-4AB9-B7C0-05E95E0C69BA}" dt="2026-02-03T11:18:54.246" v="7" actId="680"/>
        <pc:sldMkLst>
          <pc:docMk/>
          <pc:sldMk cId="3426927442" sldId="2147376697"/>
        </pc:sldMkLst>
      </pc:sldChg>
      <pc:sldChg chg="delSp new mod">
        <pc:chgData name="PERROTIN Thierry" userId="d5ab62bd-e030-48ea-8310-ab6bdcf6057e" providerId="ADAL" clId="{8729AACA-4F6E-4AB9-B7C0-05E95E0C69BA}" dt="2026-02-03T11:19:07.825" v="10" actId="478"/>
        <pc:sldMkLst>
          <pc:docMk/>
          <pc:sldMk cId="726395648" sldId="2147376698"/>
        </pc:sldMkLst>
      </pc:sldChg>
      <pc:sldChg chg="new">
        <pc:chgData name="PERROTIN Thierry" userId="d5ab62bd-e030-48ea-8310-ab6bdcf6057e" providerId="ADAL" clId="{8729AACA-4F6E-4AB9-B7C0-05E95E0C69BA}" dt="2026-02-03T11:18:58.621" v="9" actId="680"/>
        <pc:sldMkLst>
          <pc:docMk/>
          <pc:sldMk cId="3203469336" sldId="2147376699"/>
        </pc:sldMkLst>
      </pc:sldChg>
      <pc:sldChg chg="new del">
        <pc:chgData name="PERROTIN Thierry" userId="d5ab62bd-e030-48ea-8310-ab6bdcf6057e" providerId="ADAL" clId="{8729AACA-4F6E-4AB9-B7C0-05E95E0C69BA}" dt="2026-02-03T11:19:39.071" v="12" actId="47"/>
        <pc:sldMkLst>
          <pc:docMk/>
          <pc:sldMk cId="399585438" sldId="2147376700"/>
        </pc:sldMkLst>
      </pc:sldChg>
      <pc:sldChg chg="new">
        <pc:chgData name="PERROTIN Thierry" userId="d5ab62bd-e030-48ea-8310-ab6bdcf6057e" providerId="ADAL" clId="{8729AACA-4F6E-4AB9-B7C0-05E95E0C69BA}" dt="2026-02-03T11:19:45.316" v="13" actId="680"/>
        <pc:sldMkLst>
          <pc:docMk/>
          <pc:sldMk cId="1983968237" sldId="2147376700"/>
        </pc:sldMkLst>
      </pc:sldChg>
      <pc:sldChg chg="new">
        <pc:chgData name="PERROTIN Thierry" userId="d5ab62bd-e030-48ea-8310-ab6bdcf6057e" providerId="ADAL" clId="{8729AACA-4F6E-4AB9-B7C0-05E95E0C69BA}" dt="2026-02-03T11:19:47.800" v="14" actId="680"/>
        <pc:sldMkLst>
          <pc:docMk/>
          <pc:sldMk cId="1014143540" sldId="2147376701"/>
        </pc:sldMkLst>
      </pc:sldChg>
      <pc:sldChg chg="new">
        <pc:chgData name="PERROTIN Thierry" userId="d5ab62bd-e030-48ea-8310-ab6bdcf6057e" providerId="ADAL" clId="{8729AACA-4F6E-4AB9-B7C0-05E95E0C69BA}" dt="2026-02-03T11:19:50.188" v="15" actId="680"/>
        <pc:sldMkLst>
          <pc:docMk/>
          <pc:sldMk cId="4124651774" sldId="2147376702"/>
        </pc:sldMkLst>
      </pc:sldChg>
      <pc:sldChg chg="new">
        <pc:chgData name="PERROTIN Thierry" userId="d5ab62bd-e030-48ea-8310-ab6bdcf6057e" providerId="ADAL" clId="{8729AACA-4F6E-4AB9-B7C0-05E95E0C69BA}" dt="2026-02-03T11:19:52.281" v="16" actId="680"/>
        <pc:sldMkLst>
          <pc:docMk/>
          <pc:sldMk cId="983585557" sldId="2147376703"/>
        </pc:sldMkLst>
      </pc:sldChg>
      <pc:sldChg chg="new">
        <pc:chgData name="PERROTIN Thierry" userId="d5ab62bd-e030-48ea-8310-ab6bdcf6057e" providerId="ADAL" clId="{8729AACA-4F6E-4AB9-B7C0-05E95E0C69BA}" dt="2026-02-03T11:19:56.846" v="17" actId="680"/>
        <pc:sldMkLst>
          <pc:docMk/>
          <pc:sldMk cId="974612959" sldId="2147376704"/>
        </pc:sldMkLst>
      </pc:sldChg>
      <pc:sldChg chg="new">
        <pc:chgData name="PERROTIN Thierry" userId="d5ab62bd-e030-48ea-8310-ab6bdcf6057e" providerId="ADAL" clId="{8729AACA-4F6E-4AB9-B7C0-05E95E0C69BA}" dt="2026-02-03T11:19:59.094" v="18" actId="680"/>
        <pc:sldMkLst>
          <pc:docMk/>
          <pc:sldMk cId="1648204628" sldId="2147376705"/>
        </pc:sldMkLst>
      </pc:sldChg>
      <pc:sldChg chg="new">
        <pc:chgData name="PERROTIN Thierry" userId="d5ab62bd-e030-48ea-8310-ab6bdcf6057e" providerId="ADAL" clId="{8729AACA-4F6E-4AB9-B7C0-05E95E0C69BA}" dt="2026-02-03T11:20:00.874" v="19" actId="680"/>
        <pc:sldMkLst>
          <pc:docMk/>
          <pc:sldMk cId="3331444539" sldId="2147376706"/>
        </pc:sldMkLst>
      </pc:sldChg>
      <pc:sldChg chg="new">
        <pc:chgData name="PERROTIN Thierry" userId="d5ab62bd-e030-48ea-8310-ab6bdcf6057e" providerId="ADAL" clId="{8729AACA-4F6E-4AB9-B7C0-05E95E0C69BA}" dt="2026-02-03T11:20:02.650" v="20" actId="680"/>
        <pc:sldMkLst>
          <pc:docMk/>
          <pc:sldMk cId="4267802394" sldId="2147376707"/>
        </pc:sldMkLst>
      </pc:sldChg>
      <pc:sldChg chg="new">
        <pc:chgData name="PERROTIN Thierry" userId="d5ab62bd-e030-48ea-8310-ab6bdcf6057e" providerId="ADAL" clId="{8729AACA-4F6E-4AB9-B7C0-05E95E0C69BA}" dt="2026-02-03T11:20:04.151" v="21" actId="680"/>
        <pc:sldMkLst>
          <pc:docMk/>
          <pc:sldMk cId="2123990550" sldId="2147376708"/>
        </pc:sldMkLst>
      </pc:sldChg>
      <pc:sldChg chg="new">
        <pc:chgData name="PERROTIN Thierry" userId="d5ab62bd-e030-48ea-8310-ab6bdcf6057e" providerId="ADAL" clId="{8729AACA-4F6E-4AB9-B7C0-05E95E0C69BA}" dt="2026-02-03T11:20:05.693" v="22" actId="680"/>
        <pc:sldMkLst>
          <pc:docMk/>
          <pc:sldMk cId="1183669642" sldId="2147376709"/>
        </pc:sldMkLst>
      </pc:sldChg>
      <pc:sldMasterChg chg="modSldLayout">
        <pc:chgData name="PERROTIN Thierry" userId="d5ab62bd-e030-48ea-8310-ab6bdcf6057e" providerId="ADAL" clId="{8729AACA-4F6E-4AB9-B7C0-05E95E0C69BA}" dt="2026-02-09T09:47:01.660" v="307"/>
        <pc:sldMasterMkLst>
          <pc:docMk/>
          <pc:sldMasterMk cId="639883835" sldId="2147483662"/>
        </pc:sldMasterMkLst>
        <pc:sldLayoutChg chg="addSp modSp mod">
          <pc:chgData name="PERROTIN Thierry" userId="d5ab62bd-e030-48ea-8310-ab6bdcf6057e" providerId="ADAL" clId="{8729AACA-4F6E-4AB9-B7C0-05E95E0C69BA}" dt="2026-02-09T08:43:36.527" v="73" actId="1076"/>
          <pc:sldLayoutMkLst>
            <pc:docMk/>
            <pc:sldMasterMk cId="639883835" sldId="2147483662"/>
            <pc:sldLayoutMk cId="1654186689" sldId="2147483667"/>
          </pc:sldLayoutMkLst>
          <pc:picChg chg="add mod">
            <ac:chgData name="PERROTIN Thierry" userId="d5ab62bd-e030-48ea-8310-ab6bdcf6057e" providerId="ADAL" clId="{8729AACA-4F6E-4AB9-B7C0-05E95E0C69BA}" dt="2026-02-09T08:43:36.527" v="73" actId="1076"/>
            <ac:picMkLst>
              <pc:docMk/>
              <pc:sldMasterMk cId="639883835" sldId="2147483662"/>
              <pc:sldLayoutMk cId="1654186689" sldId="2147483667"/>
              <ac:picMk id="3" creationId="{8E5EA1A3-3D37-C26A-28E1-8BDAA956F1B6}"/>
            </ac:picMkLst>
          </pc:picChg>
          <pc:picChg chg="mod">
            <ac:chgData name="PERROTIN Thierry" userId="d5ab62bd-e030-48ea-8310-ab6bdcf6057e" providerId="ADAL" clId="{8729AACA-4F6E-4AB9-B7C0-05E95E0C69BA}" dt="2026-02-09T08:43:36.527" v="73" actId="1076"/>
            <ac:picMkLst>
              <pc:docMk/>
              <pc:sldMasterMk cId="639883835" sldId="2147483662"/>
              <pc:sldLayoutMk cId="1654186689" sldId="2147483667"/>
              <ac:picMk id="5" creationId="{2ED30C18-2049-D600-DAA3-104680889234}"/>
            </ac:picMkLst>
          </pc:picChg>
        </pc:sldLayoutChg>
        <pc:sldLayoutChg chg="addSp modSp mod">
          <pc:chgData name="PERROTIN Thierry" userId="d5ab62bd-e030-48ea-8310-ab6bdcf6057e" providerId="ADAL" clId="{8729AACA-4F6E-4AB9-B7C0-05E95E0C69BA}" dt="2026-02-09T08:45:01.326" v="105" actId="1037"/>
          <pc:sldLayoutMkLst>
            <pc:docMk/>
            <pc:sldMasterMk cId="639883835" sldId="2147483662"/>
            <pc:sldLayoutMk cId="4049028731" sldId="2147483754"/>
          </pc:sldLayoutMkLst>
          <pc:picChg chg="add mod">
            <ac:chgData name="PERROTIN Thierry" userId="d5ab62bd-e030-48ea-8310-ab6bdcf6057e" providerId="ADAL" clId="{8729AACA-4F6E-4AB9-B7C0-05E95E0C69BA}" dt="2026-02-09T08:45:01.326" v="105" actId="1037"/>
            <ac:picMkLst>
              <pc:docMk/>
              <pc:sldMasterMk cId="639883835" sldId="2147483662"/>
              <pc:sldLayoutMk cId="4049028731" sldId="2147483754"/>
              <ac:picMk id="5" creationId="{4B45B1BD-39BB-DEBD-323F-C9615AC9EC26}"/>
            </ac:picMkLst>
          </pc:picChg>
        </pc:sldLayoutChg>
        <pc:sldLayoutChg chg="addSp delSp modSp mod">
          <pc:chgData name="PERROTIN Thierry" userId="d5ab62bd-e030-48ea-8310-ab6bdcf6057e" providerId="ADAL" clId="{8729AACA-4F6E-4AB9-B7C0-05E95E0C69BA}" dt="2026-02-09T09:47:01.660" v="307"/>
          <pc:sldLayoutMkLst>
            <pc:docMk/>
            <pc:sldMasterMk cId="639883835" sldId="2147483662"/>
            <pc:sldLayoutMk cId="2254620992" sldId="2147483755"/>
          </pc:sldLayoutMkLst>
          <pc:picChg chg="add del mod">
            <ac:chgData name="PERROTIN Thierry" userId="d5ab62bd-e030-48ea-8310-ab6bdcf6057e" providerId="ADAL" clId="{8729AACA-4F6E-4AB9-B7C0-05E95E0C69BA}" dt="2026-02-09T09:41:38.305" v="286" actId="478"/>
            <ac:picMkLst>
              <pc:docMk/>
              <pc:sldMasterMk cId="639883835" sldId="2147483662"/>
              <pc:sldLayoutMk cId="2254620992" sldId="2147483755"/>
              <ac:picMk id="2" creationId="{2C12BB00-6A8A-AAA8-78AB-45DEAE37F883}"/>
            </ac:picMkLst>
          </pc:picChg>
          <pc:picChg chg="mod">
            <ac:chgData name="PERROTIN Thierry" userId="d5ab62bd-e030-48ea-8310-ab6bdcf6057e" providerId="ADAL" clId="{8729AACA-4F6E-4AB9-B7C0-05E95E0C69BA}" dt="2026-02-09T09:42:22.221" v="294" actId="1076"/>
            <ac:picMkLst>
              <pc:docMk/>
              <pc:sldMasterMk cId="639883835" sldId="2147483662"/>
              <pc:sldLayoutMk cId="2254620992" sldId="2147483755"/>
              <ac:picMk id="3" creationId="{17888F43-EA36-3C5A-20C0-9657F4E8D504}"/>
            </ac:picMkLst>
          </pc:picChg>
          <pc:picChg chg="del mod">
            <ac:chgData name="PERROTIN Thierry" userId="d5ab62bd-e030-48ea-8310-ab6bdcf6057e" providerId="ADAL" clId="{8729AACA-4F6E-4AB9-B7C0-05E95E0C69BA}" dt="2026-02-09T09:41:38.305" v="286" actId="478"/>
            <ac:picMkLst>
              <pc:docMk/>
              <pc:sldMasterMk cId="639883835" sldId="2147483662"/>
              <pc:sldLayoutMk cId="2254620992" sldId="2147483755"/>
              <ac:picMk id="4" creationId="{3A3F102B-B37D-6113-59FC-E283FBE4F755}"/>
            </ac:picMkLst>
          </pc:picChg>
          <pc:picChg chg="add del mod modCrop">
            <ac:chgData name="PERROTIN Thierry" userId="d5ab62bd-e030-48ea-8310-ab6bdcf6057e" providerId="ADAL" clId="{8729AACA-4F6E-4AB9-B7C0-05E95E0C69BA}" dt="2026-02-09T09:47:00.966" v="306" actId="478"/>
            <ac:picMkLst>
              <pc:docMk/>
              <pc:sldMasterMk cId="639883835" sldId="2147483662"/>
              <pc:sldLayoutMk cId="2254620992" sldId="2147483755"/>
              <ac:picMk id="5" creationId="{CC6C591B-A640-C091-E6DE-6BC83BF95718}"/>
            </ac:picMkLst>
          </pc:picChg>
          <pc:picChg chg="add del mod">
            <ac:chgData name="PERROTIN Thierry" userId="d5ab62bd-e030-48ea-8310-ab6bdcf6057e" providerId="ADAL" clId="{8729AACA-4F6E-4AB9-B7C0-05E95E0C69BA}" dt="2026-02-09T09:47:00.966" v="306" actId="478"/>
            <ac:picMkLst>
              <pc:docMk/>
              <pc:sldMasterMk cId="639883835" sldId="2147483662"/>
              <pc:sldLayoutMk cId="2254620992" sldId="2147483755"/>
              <ac:picMk id="6" creationId="{D9EA9940-5919-F6CB-B078-67B7D90CE7E7}"/>
            </ac:picMkLst>
          </pc:picChg>
          <pc:picChg chg="add del mod">
            <ac:chgData name="PERROTIN Thierry" userId="d5ab62bd-e030-48ea-8310-ab6bdcf6057e" providerId="ADAL" clId="{8729AACA-4F6E-4AB9-B7C0-05E95E0C69BA}" dt="2026-02-09T09:47:00.966" v="306" actId="478"/>
            <ac:picMkLst>
              <pc:docMk/>
              <pc:sldMasterMk cId="639883835" sldId="2147483662"/>
              <pc:sldLayoutMk cId="2254620992" sldId="2147483755"/>
              <ac:picMk id="7" creationId="{1FFE003D-9CD9-E741-70B8-16B492508893}"/>
            </ac:picMkLst>
          </pc:picChg>
          <pc:picChg chg="add mod">
            <ac:chgData name="PERROTIN Thierry" userId="d5ab62bd-e030-48ea-8310-ab6bdcf6057e" providerId="ADAL" clId="{8729AACA-4F6E-4AB9-B7C0-05E95E0C69BA}" dt="2026-02-09T09:47:01.660" v="307"/>
            <ac:picMkLst>
              <pc:docMk/>
              <pc:sldMasterMk cId="639883835" sldId="2147483662"/>
              <pc:sldLayoutMk cId="2254620992" sldId="2147483755"/>
              <ac:picMk id="8" creationId="{4932246B-6B6F-444F-FE4C-160F5CC47D0B}"/>
            </ac:picMkLst>
          </pc:picChg>
          <pc:picChg chg="add mod">
            <ac:chgData name="PERROTIN Thierry" userId="d5ab62bd-e030-48ea-8310-ab6bdcf6057e" providerId="ADAL" clId="{8729AACA-4F6E-4AB9-B7C0-05E95E0C69BA}" dt="2026-02-09T09:47:01.660" v="307"/>
            <ac:picMkLst>
              <pc:docMk/>
              <pc:sldMasterMk cId="639883835" sldId="2147483662"/>
              <pc:sldLayoutMk cId="2254620992" sldId="2147483755"/>
              <ac:picMk id="9" creationId="{C03F9292-0DCC-1793-3F2B-5260B76A64A4}"/>
            </ac:picMkLst>
          </pc:picChg>
          <pc:picChg chg="add mod">
            <ac:chgData name="PERROTIN Thierry" userId="d5ab62bd-e030-48ea-8310-ab6bdcf6057e" providerId="ADAL" clId="{8729AACA-4F6E-4AB9-B7C0-05E95E0C69BA}" dt="2026-02-09T09:47:01.660" v="307"/>
            <ac:picMkLst>
              <pc:docMk/>
              <pc:sldMasterMk cId="639883835" sldId="2147483662"/>
              <pc:sldLayoutMk cId="2254620992" sldId="2147483755"/>
              <ac:picMk id="10" creationId="{FEE8AFAB-8FE0-0031-A3D2-4E9456930F17}"/>
            </ac:picMkLst>
          </pc:picChg>
        </pc:sldLayoutChg>
        <pc:sldLayoutChg chg="addSp delSp modSp mod">
          <pc:chgData name="PERROTIN Thierry" userId="d5ab62bd-e030-48ea-8310-ab6bdcf6057e" providerId="ADAL" clId="{8729AACA-4F6E-4AB9-B7C0-05E95E0C69BA}" dt="2026-02-09T08:43:56.747" v="79" actId="1076"/>
          <pc:sldLayoutMkLst>
            <pc:docMk/>
            <pc:sldMasterMk cId="639883835" sldId="2147483662"/>
            <pc:sldLayoutMk cId="414858402" sldId="2147483756"/>
          </pc:sldLayoutMkLst>
          <pc:picChg chg="add mod">
            <ac:chgData name="PERROTIN Thierry" userId="d5ab62bd-e030-48ea-8310-ab6bdcf6057e" providerId="ADAL" clId="{8729AACA-4F6E-4AB9-B7C0-05E95E0C69BA}" dt="2026-02-09T08:43:56.747" v="79" actId="1076"/>
            <ac:picMkLst>
              <pc:docMk/>
              <pc:sldMasterMk cId="639883835" sldId="2147483662"/>
              <pc:sldLayoutMk cId="414858402" sldId="2147483756"/>
              <ac:picMk id="3" creationId="{0EE5C187-36A1-764A-39EC-88C14B51807D}"/>
            </ac:picMkLst>
          </pc:picChg>
          <pc:picChg chg="add mod">
            <ac:chgData name="PERROTIN Thierry" userId="d5ab62bd-e030-48ea-8310-ab6bdcf6057e" providerId="ADAL" clId="{8729AACA-4F6E-4AB9-B7C0-05E95E0C69BA}" dt="2026-02-09T08:43:52.038" v="78" actId="14100"/>
            <ac:picMkLst>
              <pc:docMk/>
              <pc:sldMasterMk cId="639883835" sldId="2147483662"/>
              <pc:sldLayoutMk cId="414858402" sldId="2147483756"/>
              <ac:picMk id="4" creationId="{40E411D0-1359-8F0E-CCB0-D657372EB9F2}"/>
            </ac:picMkLst>
          </pc:picChg>
          <pc:picChg chg="del">
            <ac:chgData name="PERROTIN Thierry" userId="d5ab62bd-e030-48ea-8310-ab6bdcf6057e" providerId="ADAL" clId="{8729AACA-4F6E-4AB9-B7C0-05E95E0C69BA}" dt="2026-02-09T08:43:43.678" v="74" actId="478"/>
            <ac:picMkLst>
              <pc:docMk/>
              <pc:sldMasterMk cId="639883835" sldId="2147483662"/>
              <pc:sldLayoutMk cId="414858402" sldId="2147483756"/>
              <ac:picMk id="5" creationId="{2ED30C18-2049-D600-DAA3-104680889234}"/>
            </ac:picMkLst>
          </pc:picChg>
        </pc:sldLayoutChg>
        <pc:sldLayoutChg chg="addSp modSp">
          <pc:chgData name="PERROTIN Thierry" userId="d5ab62bd-e030-48ea-8310-ab6bdcf6057e" providerId="ADAL" clId="{8729AACA-4F6E-4AB9-B7C0-05E95E0C69BA}" dt="2026-02-09T08:45:57.922" v="131"/>
          <pc:sldLayoutMkLst>
            <pc:docMk/>
            <pc:sldMasterMk cId="639883835" sldId="2147483662"/>
            <pc:sldLayoutMk cId="3012294010" sldId="2147483757"/>
          </pc:sldLayoutMkLst>
          <pc:picChg chg="add mod">
            <ac:chgData name="PERROTIN Thierry" userId="d5ab62bd-e030-48ea-8310-ab6bdcf6057e" providerId="ADAL" clId="{8729AACA-4F6E-4AB9-B7C0-05E95E0C69BA}" dt="2026-02-09T08:45:57.922" v="131"/>
            <ac:picMkLst>
              <pc:docMk/>
              <pc:sldMasterMk cId="639883835" sldId="2147483662"/>
              <pc:sldLayoutMk cId="3012294010" sldId="2147483757"/>
              <ac:picMk id="2" creationId="{2BE49FEC-9566-A2A4-6EF9-69B8816EFB5F}"/>
            </ac:picMkLst>
          </pc:picChg>
        </pc:sldLayoutChg>
        <pc:sldLayoutChg chg="addSp modSp">
          <pc:chgData name="PERROTIN Thierry" userId="d5ab62bd-e030-48ea-8310-ab6bdcf6057e" providerId="ADAL" clId="{8729AACA-4F6E-4AB9-B7C0-05E95E0C69BA}" dt="2026-02-09T08:47:42.021" v="159"/>
          <pc:sldLayoutMkLst>
            <pc:docMk/>
            <pc:sldMasterMk cId="639883835" sldId="2147483662"/>
            <pc:sldLayoutMk cId="2434744637" sldId="2147483777"/>
          </pc:sldLayoutMkLst>
          <pc:picChg chg="add mod">
            <ac:chgData name="PERROTIN Thierry" userId="d5ab62bd-e030-48ea-8310-ab6bdcf6057e" providerId="ADAL" clId="{8729AACA-4F6E-4AB9-B7C0-05E95E0C69BA}" dt="2026-02-09T08:47:42.021" v="159"/>
            <ac:picMkLst>
              <pc:docMk/>
              <pc:sldMasterMk cId="639883835" sldId="2147483662"/>
              <pc:sldLayoutMk cId="2434744637" sldId="2147483777"/>
              <ac:picMk id="2" creationId="{405F449E-CE1D-3DF4-4035-8E9356D4C921}"/>
            </ac:picMkLst>
          </pc:picChg>
        </pc:sldLayoutChg>
      </pc:sldMasterChg>
      <pc:sldMasterChg chg="modSldLayout">
        <pc:chgData name="PERROTIN Thierry" userId="d5ab62bd-e030-48ea-8310-ab6bdcf6057e" providerId="ADAL" clId="{8729AACA-4F6E-4AB9-B7C0-05E95E0C69BA}" dt="2026-02-09T08:51:17.776" v="248"/>
        <pc:sldMasterMkLst>
          <pc:docMk/>
          <pc:sldMasterMk cId="362624163" sldId="2147483759"/>
        </pc:sldMasterMkLst>
        <pc:sldLayoutChg chg="addSp delSp modSp mod">
          <pc:chgData name="PERROTIN Thierry" userId="d5ab62bd-e030-48ea-8310-ab6bdcf6057e" providerId="ADAL" clId="{8729AACA-4F6E-4AB9-B7C0-05E95E0C69BA}" dt="2026-02-09T08:51:15.703" v="246"/>
          <pc:sldLayoutMkLst>
            <pc:docMk/>
            <pc:sldMasterMk cId="362624163" sldId="2147483759"/>
            <pc:sldLayoutMk cId="833468054" sldId="2147483765"/>
          </pc:sldLayoutMkLst>
          <pc:grpChg chg="add mod">
            <ac:chgData name="PERROTIN Thierry" userId="d5ab62bd-e030-48ea-8310-ab6bdcf6057e" providerId="ADAL" clId="{8729AACA-4F6E-4AB9-B7C0-05E95E0C69BA}" dt="2026-02-09T08:51:15.703" v="246"/>
            <ac:grpSpMkLst>
              <pc:docMk/>
              <pc:sldMasterMk cId="362624163" sldId="2147483759"/>
              <pc:sldLayoutMk cId="833468054" sldId="2147483765"/>
              <ac:grpSpMk id="2" creationId="{F03666A6-F183-FEC6-0CA5-10F252F4544F}"/>
            </ac:grpSpMkLst>
          </pc:grpChg>
          <pc:grpChg chg="del">
            <ac:chgData name="PERROTIN Thierry" userId="d5ab62bd-e030-48ea-8310-ab6bdcf6057e" providerId="ADAL" clId="{8729AACA-4F6E-4AB9-B7C0-05E95E0C69BA}" dt="2026-02-09T08:51:15.593" v="245" actId="478"/>
            <ac:grpSpMkLst>
              <pc:docMk/>
              <pc:sldMasterMk cId="362624163" sldId="2147483759"/>
              <pc:sldLayoutMk cId="833468054" sldId="2147483765"/>
              <ac:grpSpMk id="10" creationId="{9A3EFAEF-C5FC-C892-800E-7A9B09AE4C75}"/>
            </ac:grpSpMkLst>
          </pc:grpChg>
          <pc:picChg chg="mod">
            <ac:chgData name="PERROTIN Thierry" userId="d5ab62bd-e030-48ea-8310-ab6bdcf6057e" providerId="ADAL" clId="{8729AACA-4F6E-4AB9-B7C0-05E95E0C69BA}" dt="2026-02-09T08:51:15.703" v="246"/>
            <ac:picMkLst>
              <pc:docMk/>
              <pc:sldMasterMk cId="362624163" sldId="2147483759"/>
              <pc:sldLayoutMk cId="833468054" sldId="2147483765"/>
              <ac:picMk id="7" creationId="{64959EC8-B400-D1AC-1F46-4DE1074F8E6D}"/>
            </ac:picMkLst>
          </pc:picChg>
          <pc:picChg chg="mod">
            <ac:chgData name="PERROTIN Thierry" userId="d5ab62bd-e030-48ea-8310-ab6bdcf6057e" providerId="ADAL" clId="{8729AACA-4F6E-4AB9-B7C0-05E95E0C69BA}" dt="2026-02-09T08:51:15.703" v="246"/>
            <ac:picMkLst>
              <pc:docMk/>
              <pc:sldMasterMk cId="362624163" sldId="2147483759"/>
              <pc:sldLayoutMk cId="833468054" sldId="2147483765"/>
              <ac:picMk id="8" creationId="{340A5D0D-BB98-1681-B20B-499670711000}"/>
            </ac:picMkLst>
          </pc:picChg>
          <pc:picChg chg="mod">
            <ac:chgData name="PERROTIN Thierry" userId="d5ab62bd-e030-48ea-8310-ab6bdcf6057e" providerId="ADAL" clId="{8729AACA-4F6E-4AB9-B7C0-05E95E0C69BA}" dt="2026-02-09T08:51:15.703" v="246"/>
            <ac:picMkLst>
              <pc:docMk/>
              <pc:sldMasterMk cId="362624163" sldId="2147483759"/>
              <pc:sldLayoutMk cId="833468054" sldId="2147483765"/>
              <ac:picMk id="9" creationId="{DB3FBA4A-8164-1CA9-E3F2-AD561198FEF0}"/>
            </ac:picMkLst>
          </pc:picChg>
          <pc:picChg chg="mod">
            <ac:chgData name="PERROTIN Thierry" userId="d5ab62bd-e030-48ea-8310-ab6bdcf6057e" providerId="ADAL" clId="{8729AACA-4F6E-4AB9-B7C0-05E95E0C69BA}" dt="2026-02-09T08:51:15.703" v="246"/>
            <ac:picMkLst>
              <pc:docMk/>
              <pc:sldMasterMk cId="362624163" sldId="2147483759"/>
              <pc:sldLayoutMk cId="833468054" sldId="2147483765"/>
              <ac:picMk id="13" creationId="{1F16F33F-6BCF-DC8B-95C6-5B40A23CFBB3}"/>
            </ac:picMkLst>
          </pc:picChg>
        </pc:sldLayoutChg>
        <pc:sldLayoutChg chg="addSp modSp">
          <pc:chgData name="PERROTIN Thierry" userId="d5ab62bd-e030-48ea-8310-ab6bdcf6057e" providerId="ADAL" clId="{8729AACA-4F6E-4AB9-B7C0-05E95E0C69BA}" dt="2026-02-09T08:45:48.977" v="130"/>
          <pc:sldLayoutMkLst>
            <pc:docMk/>
            <pc:sldMasterMk cId="362624163" sldId="2147483759"/>
            <pc:sldLayoutMk cId="889408827" sldId="2147483766"/>
          </pc:sldLayoutMkLst>
          <pc:picChg chg="add mod">
            <ac:chgData name="PERROTIN Thierry" userId="d5ab62bd-e030-48ea-8310-ab6bdcf6057e" providerId="ADAL" clId="{8729AACA-4F6E-4AB9-B7C0-05E95E0C69BA}" dt="2026-02-09T08:45:48.977" v="130"/>
            <ac:picMkLst>
              <pc:docMk/>
              <pc:sldMasterMk cId="362624163" sldId="2147483759"/>
              <pc:sldLayoutMk cId="889408827" sldId="2147483766"/>
              <ac:picMk id="4" creationId="{74917C95-4A1F-BF7E-9A51-09D591B6C999}"/>
            </ac:picMkLst>
          </pc:picChg>
        </pc:sldLayoutChg>
        <pc:sldLayoutChg chg="addSp modSp mod">
          <pc:chgData name="PERROTIN Thierry" userId="d5ab62bd-e030-48ea-8310-ab6bdcf6057e" providerId="ADAL" clId="{8729AACA-4F6E-4AB9-B7C0-05E95E0C69BA}" dt="2026-02-09T08:45:11.664" v="108" actId="1036"/>
          <pc:sldLayoutMkLst>
            <pc:docMk/>
            <pc:sldMasterMk cId="362624163" sldId="2147483759"/>
            <pc:sldLayoutMk cId="642884591" sldId="2147483767"/>
          </pc:sldLayoutMkLst>
          <pc:picChg chg="add mod">
            <ac:chgData name="PERROTIN Thierry" userId="d5ab62bd-e030-48ea-8310-ab6bdcf6057e" providerId="ADAL" clId="{8729AACA-4F6E-4AB9-B7C0-05E95E0C69BA}" dt="2026-02-09T08:45:11.664" v="108" actId="1036"/>
            <ac:picMkLst>
              <pc:docMk/>
              <pc:sldMasterMk cId="362624163" sldId="2147483759"/>
              <pc:sldLayoutMk cId="642884591" sldId="2147483767"/>
              <ac:picMk id="3" creationId="{95A0FDFB-26E0-DCCF-29B2-34C90E4015AF}"/>
            </ac:picMkLst>
          </pc:picChg>
        </pc:sldLayoutChg>
        <pc:sldLayoutChg chg="addSp delSp modSp mod">
          <pc:chgData name="PERROTIN Thierry" userId="d5ab62bd-e030-48ea-8310-ab6bdcf6057e" providerId="ADAL" clId="{8729AACA-4F6E-4AB9-B7C0-05E95E0C69BA}" dt="2026-02-09T08:50:53.913" v="237" actId="13244"/>
          <pc:sldLayoutMkLst>
            <pc:docMk/>
            <pc:sldMasterMk cId="362624163" sldId="2147483759"/>
            <pc:sldLayoutMk cId="2244409797" sldId="2147483770"/>
          </pc:sldLayoutMkLst>
          <pc:grpChg chg="del mod topLvl">
            <ac:chgData name="PERROTIN Thierry" userId="d5ab62bd-e030-48ea-8310-ab6bdcf6057e" providerId="ADAL" clId="{8729AACA-4F6E-4AB9-B7C0-05E95E0C69BA}" dt="2026-02-09T08:49:19.870" v="191" actId="165"/>
            <ac:grpSpMkLst>
              <pc:docMk/>
              <pc:sldMasterMk cId="362624163" sldId="2147483759"/>
              <pc:sldLayoutMk cId="2244409797" sldId="2147483770"/>
              <ac:grpSpMk id="3" creationId="{1D4BD0A6-131E-41C5-3943-52586F73E4C9}"/>
            </ac:grpSpMkLst>
          </pc:grpChg>
          <pc:grpChg chg="del mod">
            <ac:chgData name="PERROTIN Thierry" userId="d5ab62bd-e030-48ea-8310-ab6bdcf6057e" providerId="ADAL" clId="{8729AACA-4F6E-4AB9-B7C0-05E95E0C69BA}" dt="2026-02-09T08:49:09.981" v="188" actId="165"/>
            <ac:grpSpMkLst>
              <pc:docMk/>
              <pc:sldMasterMk cId="362624163" sldId="2147483759"/>
              <pc:sldLayoutMk cId="2244409797" sldId="2147483770"/>
              <ac:grpSpMk id="8" creationId="{094EED13-11BE-A889-0274-7F83D088070D}"/>
            </ac:grpSpMkLst>
          </pc:grpChg>
          <pc:grpChg chg="add mod">
            <ac:chgData name="PERROTIN Thierry" userId="d5ab62bd-e030-48ea-8310-ab6bdcf6057e" providerId="ADAL" clId="{8729AACA-4F6E-4AB9-B7C0-05E95E0C69BA}" dt="2026-02-09T08:49:18.396" v="190" actId="338"/>
            <ac:grpSpMkLst>
              <pc:docMk/>
              <pc:sldMasterMk cId="362624163" sldId="2147483759"/>
              <pc:sldLayoutMk cId="2244409797" sldId="2147483770"/>
              <ac:grpSpMk id="9" creationId="{7AA463DF-9346-55F7-7E72-9550484B2342}"/>
            </ac:grpSpMkLst>
          </pc:grpChg>
          <pc:grpChg chg="add del mod">
            <ac:chgData name="PERROTIN Thierry" userId="d5ab62bd-e030-48ea-8310-ab6bdcf6057e" providerId="ADAL" clId="{8729AACA-4F6E-4AB9-B7C0-05E95E0C69BA}" dt="2026-02-09T08:50:41.063" v="235" actId="165"/>
            <ac:grpSpMkLst>
              <pc:docMk/>
              <pc:sldMasterMk cId="362624163" sldId="2147483759"/>
              <pc:sldLayoutMk cId="2244409797" sldId="2147483770"/>
              <ac:grpSpMk id="12" creationId="{0DF1A227-D417-D752-5621-0A6151C4B198}"/>
            </ac:grpSpMkLst>
          </pc:grpChg>
          <pc:grpChg chg="add mod ord">
            <ac:chgData name="PERROTIN Thierry" userId="d5ab62bd-e030-48ea-8310-ab6bdcf6057e" providerId="ADAL" clId="{8729AACA-4F6E-4AB9-B7C0-05E95E0C69BA}" dt="2026-02-09T08:50:53.913" v="237" actId="13244"/>
            <ac:grpSpMkLst>
              <pc:docMk/>
              <pc:sldMasterMk cId="362624163" sldId="2147483759"/>
              <pc:sldLayoutMk cId="2244409797" sldId="2147483770"/>
              <ac:grpSpMk id="13" creationId="{16D8F84C-D9D5-2093-E862-84E20546EF5E}"/>
            </ac:grpSpMkLst>
          </pc:grpChg>
          <pc:picChg chg="mod topLvl">
            <ac:chgData name="PERROTIN Thierry" userId="d5ab62bd-e030-48ea-8310-ab6bdcf6057e" providerId="ADAL" clId="{8729AACA-4F6E-4AB9-B7C0-05E95E0C69BA}" dt="2026-02-09T08:50:51.127" v="236" actId="164"/>
            <ac:picMkLst>
              <pc:docMk/>
              <pc:sldMasterMk cId="362624163" sldId="2147483759"/>
              <pc:sldLayoutMk cId="2244409797" sldId="2147483770"/>
              <ac:picMk id="2" creationId="{DB286BC3-933D-FA71-2F2B-559AB28D068F}"/>
            </ac:picMkLst>
          </pc:picChg>
          <pc:picChg chg="mod topLvl">
            <ac:chgData name="PERROTIN Thierry" userId="d5ab62bd-e030-48ea-8310-ab6bdcf6057e" providerId="ADAL" clId="{8729AACA-4F6E-4AB9-B7C0-05E95E0C69BA}" dt="2026-02-09T08:50:51.127" v="236" actId="164"/>
            <ac:picMkLst>
              <pc:docMk/>
              <pc:sldMasterMk cId="362624163" sldId="2147483759"/>
              <pc:sldLayoutMk cId="2244409797" sldId="2147483770"/>
              <ac:picMk id="4" creationId="{5F8035A1-2579-57D3-6F4C-141EDD7DD42F}"/>
            </ac:picMkLst>
          </pc:picChg>
          <pc:picChg chg="mod topLvl modCrop">
            <ac:chgData name="PERROTIN Thierry" userId="d5ab62bd-e030-48ea-8310-ab6bdcf6057e" providerId="ADAL" clId="{8729AACA-4F6E-4AB9-B7C0-05E95E0C69BA}" dt="2026-02-09T08:50:51.127" v="236" actId="164"/>
            <ac:picMkLst>
              <pc:docMk/>
              <pc:sldMasterMk cId="362624163" sldId="2147483759"/>
              <pc:sldLayoutMk cId="2244409797" sldId="2147483770"/>
              <ac:picMk id="6" creationId="{FA8DA836-E453-2CEF-BB5B-64328AC4E8C2}"/>
            </ac:picMkLst>
          </pc:picChg>
          <pc:picChg chg="add mod">
            <ac:chgData name="PERROTIN Thierry" userId="d5ab62bd-e030-48ea-8310-ab6bdcf6057e" providerId="ADAL" clId="{8729AACA-4F6E-4AB9-B7C0-05E95E0C69BA}" dt="2026-02-09T08:50:51.127" v="236" actId="164"/>
            <ac:picMkLst>
              <pc:docMk/>
              <pc:sldMasterMk cId="362624163" sldId="2147483759"/>
              <pc:sldLayoutMk cId="2244409797" sldId="2147483770"/>
              <ac:picMk id="7" creationId="{CC48F005-F828-176A-EE82-8983BBA4C29D}"/>
            </ac:picMkLst>
          </pc:picChg>
        </pc:sldLayoutChg>
        <pc:sldLayoutChg chg="addSp delSp modSp mod">
          <pc:chgData name="PERROTIN Thierry" userId="d5ab62bd-e030-48ea-8310-ab6bdcf6057e" providerId="ADAL" clId="{8729AACA-4F6E-4AB9-B7C0-05E95E0C69BA}" dt="2026-02-09T08:51:17.776" v="248"/>
          <pc:sldLayoutMkLst>
            <pc:docMk/>
            <pc:sldMasterMk cId="362624163" sldId="2147483759"/>
            <pc:sldLayoutMk cId="3219574099" sldId="2147483771"/>
          </pc:sldLayoutMkLst>
          <pc:grpChg chg="add mod">
            <ac:chgData name="PERROTIN Thierry" userId="d5ab62bd-e030-48ea-8310-ab6bdcf6057e" providerId="ADAL" clId="{8729AACA-4F6E-4AB9-B7C0-05E95E0C69BA}" dt="2026-02-09T08:51:17.776" v="248"/>
            <ac:grpSpMkLst>
              <pc:docMk/>
              <pc:sldMasterMk cId="362624163" sldId="2147483759"/>
              <pc:sldLayoutMk cId="3219574099" sldId="2147483771"/>
              <ac:grpSpMk id="4" creationId="{0413704C-425F-84DE-567B-20BC7FE65CE2}"/>
            </ac:grpSpMkLst>
          </pc:grpChg>
          <pc:grpChg chg="del">
            <ac:chgData name="PERROTIN Thierry" userId="d5ab62bd-e030-48ea-8310-ab6bdcf6057e" providerId="ADAL" clId="{8729AACA-4F6E-4AB9-B7C0-05E95E0C69BA}" dt="2026-02-09T08:51:17.671" v="247" actId="478"/>
            <ac:grpSpMkLst>
              <pc:docMk/>
              <pc:sldMasterMk cId="362624163" sldId="2147483759"/>
              <pc:sldLayoutMk cId="3219574099" sldId="2147483771"/>
              <ac:grpSpMk id="10" creationId="{9A3EFAEF-C5FC-C892-800E-7A9B09AE4C75}"/>
            </ac:grpSpMkLst>
          </pc:grpChg>
          <pc:picChg chg="mod">
            <ac:chgData name="PERROTIN Thierry" userId="d5ab62bd-e030-48ea-8310-ab6bdcf6057e" providerId="ADAL" clId="{8729AACA-4F6E-4AB9-B7C0-05E95E0C69BA}" dt="2026-02-09T08:51:17.776" v="248"/>
            <ac:picMkLst>
              <pc:docMk/>
              <pc:sldMasterMk cId="362624163" sldId="2147483759"/>
              <pc:sldLayoutMk cId="3219574099" sldId="2147483771"/>
              <ac:picMk id="6" creationId="{E61512BF-B7E7-DF02-59BF-D5285C5558DE}"/>
            </ac:picMkLst>
          </pc:picChg>
          <pc:picChg chg="mod">
            <ac:chgData name="PERROTIN Thierry" userId="d5ab62bd-e030-48ea-8310-ab6bdcf6057e" providerId="ADAL" clId="{8729AACA-4F6E-4AB9-B7C0-05E95E0C69BA}" dt="2026-02-09T08:51:17.776" v="248"/>
            <ac:picMkLst>
              <pc:docMk/>
              <pc:sldMasterMk cId="362624163" sldId="2147483759"/>
              <pc:sldLayoutMk cId="3219574099" sldId="2147483771"/>
              <ac:picMk id="7" creationId="{C6E89F25-08CE-DA16-D68F-C053496C9677}"/>
            </ac:picMkLst>
          </pc:picChg>
          <pc:picChg chg="mod">
            <ac:chgData name="PERROTIN Thierry" userId="d5ab62bd-e030-48ea-8310-ab6bdcf6057e" providerId="ADAL" clId="{8729AACA-4F6E-4AB9-B7C0-05E95E0C69BA}" dt="2026-02-09T08:51:17.776" v="248"/>
            <ac:picMkLst>
              <pc:docMk/>
              <pc:sldMasterMk cId="362624163" sldId="2147483759"/>
              <pc:sldLayoutMk cId="3219574099" sldId="2147483771"/>
              <ac:picMk id="8" creationId="{E1CD6170-AE9E-83BA-F532-1B9BAA57DF4F}"/>
            </ac:picMkLst>
          </pc:picChg>
          <pc:picChg chg="mod">
            <ac:chgData name="PERROTIN Thierry" userId="d5ab62bd-e030-48ea-8310-ab6bdcf6057e" providerId="ADAL" clId="{8729AACA-4F6E-4AB9-B7C0-05E95E0C69BA}" dt="2026-02-09T08:51:17.776" v="248"/>
            <ac:picMkLst>
              <pc:docMk/>
              <pc:sldMasterMk cId="362624163" sldId="2147483759"/>
              <pc:sldLayoutMk cId="3219574099" sldId="2147483771"/>
              <ac:picMk id="9" creationId="{C63EC363-D94D-471A-7866-E4F031CF207C}"/>
            </ac:picMkLst>
          </pc:picChg>
        </pc:sldLayoutChg>
        <pc:sldLayoutChg chg="addSp delSp modSp mod">
          <pc:chgData name="PERROTIN Thierry" userId="d5ab62bd-e030-48ea-8310-ab6bdcf6057e" providerId="ADAL" clId="{8729AACA-4F6E-4AB9-B7C0-05E95E0C69BA}" dt="2026-02-09T08:51:02" v="239"/>
          <pc:sldLayoutMkLst>
            <pc:docMk/>
            <pc:sldMasterMk cId="362624163" sldId="2147483759"/>
            <pc:sldLayoutMk cId="258739651" sldId="2147483773"/>
          </pc:sldLayoutMkLst>
          <pc:grpChg chg="add del mod">
            <ac:chgData name="PERROTIN Thierry" userId="d5ab62bd-e030-48ea-8310-ab6bdcf6057e" providerId="ADAL" clId="{8729AACA-4F6E-4AB9-B7C0-05E95E0C69BA}" dt="2026-02-09T08:51:01.249" v="238" actId="478"/>
            <ac:grpSpMkLst>
              <pc:docMk/>
              <pc:sldMasterMk cId="362624163" sldId="2147483759"/>
              <pc:sldLayoutMk cId="258739651" sldId="2147483773"/>
              <ac:grpSpMk id="2" creationId="{22C9A840-9117-E76A-81C6-08FFFFB2721C}"/>
            </ac:grpSpMkLst>
          </pc:grpChg>
          <pc:grpChg chg="add mod">
            <ac:chgData name="PERROTIN Thierry" userId="d5ab62bd-e030-48ea-8310-ab6bdcf6057e" providerId="ADAL" clId="{8729AACA-4F6E-4AB9-B7C0-05E95E0C69BA}" dt="2026-02-09T08:51:02" v="239"/>
            <ac:grpSpMkLst>
              <pc:docMk/>
              <pc:sldMasterMk cId="362624163" sldId="2147483759"/>
              <pc:sldLayoutMk cId="258739651" sldId="2147483773"/>
              <ac:grpSpMk id="6" creationId="{B0C79124-AABE-EF25-8E42-70F2218BE462}"/>
            </ac:grpSpMkLst>
          </pc:grpChg>
          <pc:grpChg chg="del">
            <ac:chgData name="PERROTIN Thierry" userId="d5ab62bd-e030-48ea-8310-ab6bdcf6057e" providerId="ADAL" clId="{8729AACA-4F6E-4AB9-B7C0-05E95E0C69BA}" dt="2026-02-09T08:50:21.850" v="230" actId="478"/>
            <ac:grpSpMkLst>
              <pc:docMk/>
              <pc:sldMasterMk cId="362624163" sldId="2147483759"/>
              <pc:sldLayoutMk cId="258739651" sldId="2147483773"/>
              <ac:grpSpMk id="13" creationId="{E86BD835-3DAD-D847-FDB0-3E4FBB499B35}"/>
            </ac:grpSpMkLst>
          </pc:grpChg>
          <pc:picChg chg="mod">
            <ac:chgData name="PERROTIN Thierry" userId="d5ab62bd-e030-48ea-8310-ab6bdcf6057e" providerId="ADAL" clId="{8729AACA-4F6E-4AB9-B7C0-05E95E0C69BA}" dt="2026-02-09T08:50:22.412" v="231"/>
            <ac:picMkLst>
              <pc:docMk/>
              <pc:sldMasterMk cId="362624163" sldId="2147483759"/>
              <pc:sldLayoutMk cId="258739651" sldId="2147483773"/>
              <ac:picMk id="3" creationId="{6F24BBAE-4E83-EE53-A9EB-DD64B16729D9}"/>
            </ac:picMkLst>
          </pc:picChg>
          <pc:picChg chg="mod">
            <ac:chgData name="PERROTIN Thierry" userId="d5ab62bd-e030-48ea-8310-ab6bdcf6057e" providerId="ADAL" clId="{8729AACA-4F6E-4AB9-B7C0-05E95E0C69BA}" dt="2026-02-09T08:50:22.412" v="231"/>
            <ac:picMkLst>
              <pc:docMk/>
              <pc:sldMasterMk cId="362624163" sldId="2147483759"/>
              <pc:sldLayoutMk cId="258739651" sldId="2147483773"/>
              <ac:picMk id="4" creationId="{8F07FF0C-E6D6-15DE-772A-1867F668C31B}"/>
            </ac:picMkLst>
          </pc:picChg>
          <pc:picChg chg="mod">
            <ac:chgData name="PERROTIN Thierry" userId="d5ab62bd-e030-48ea-8310-ab6bdcf6057e" providerId="ADAL" clId="{8729AACA-4F6E-4AB9-B7C0-05E95E0C69BA}" dt="2026-02-09T08:50:22.412" v="231"/>
            <ac:picMkLst>
              <pc:docMk/>
              <pc:sldMasterMk cId="362624163" sldId="2147483759"/>
              <pc:sldLayoutMk cId="258739651" sldId="2147483773"/>
              <ac:picMk id="5" creationId="{E14E1C31-8FDD-CD40-DD99-6A97C64D82F4}"/>
            </ac:picMkLst>
          </pc:picChg>
          <pc:picChg chg="mod">
            <ac:chgData name="PERROTIN Thierry" userId="d5ab62bd-e030-48ea-8310-ab6bdcf6057e" providerId="ADAL" clId="{8729AACA-4F6E-4AB9-B7C0-05E95E0C69BA}" dt="2026-02-09T08:51:02" v="239"/>
            <ac:picMkLst>
              <pc:docMk/>
              <pc:sldMasterMk cId="362624163" sldId="2147483759"/>
              <pc:sldLayoutMk cId="258739651" sldId="2147483773"/>
              <ac:picMk id="9" creationId="{B7E138D2-6AC1-0135-6185-06400C31C484}"/>
            </ac:picMkLst>
          </pc:picChg>
          <pc:picChg chg="mod">
            <ac:chgData name="PERROTIN Thierry" userId="d5ab62bd-e030-48ea-8310-ab6bdcf6057e" providerId="ADAL" clId="{8729AACA-4F6E-4AB9-B7C0-05E95E0C69BA}" dt="2026-02-09T08:51:02" v="239"/>
            <ac:picMkLst>
              <pc:docMk/>
              <pc:sldMasterMk cId="362624163" sldId="2147483759"/>
              <pc:sldLayoutMk cId="258739651" sldId="2147483773"/>
              <ac:picMk id="10" creationId="{1380FC5F-478D-B3FC-8271-79EDF5F2B3E2}"/>
            </ac:picMkLst>
          </pc:picChg>
          <pc:picChg chg="mod">
            <ac:chgData name="PERROTIN Thierry" userId="d5ab62bd-e030-48ea-8310-ab6bdcf6057e" providerId="ADAL" clId="{8729AACA-4F6E-4AB9-B7C0-05E95E0C69BA}" dt="2026-02-09T08:51:02" v="239"/>
            <ac:picMkLst>
              <pc:docMk/>
              <pc:sldMasterMk cId="362624163" sldId="2147483759"/>
              <pc:sldLayoutMk cId="258739651" sldId="2147483773"/>
              <ac:picMk id="11" creationId="{5328D450-61EC-C059-0263-3CE92C5224B7}"/>
            </ac:picMkLst>
          </pc:picChg>
          <pc:picChg chg="mod">
            <ac:chgData name="PERROTIN Thierry" userId="d5ab62bd-e030-48ea-8310-ab6bdcf6057e" providerId="ADAL" clId="{8729AACA-4F6E-4AB9-B7C0-05E95E0C69BA}" dt="2026-02-09T08:51:02" v="239"/>
            <ac:picMkLst>
              <pc:docMk/>
              <pc:sldMasterMk cId="362624163" sldId="2147483759"/>
              <pc:sldLayoutMk cId="258739651" sldId="2147483773"/>
              <ac:picMk id="15" creationId="{C8304344-FD77-CC75-D9C8-7E1206252BF5}"/>
            </ac:picMkLst>
          </pc:picChg>
        </pc:sldLayoutChg>
        <pc:sldLayoutChg chg="addSp delSp modSp mod">
          <pc:chgData name="PERROTIN Thierry" userId="d5ab62bd-e030-48ea-8310-ab6bdcf6057e" providerId="ADAL" clId="{8729AACA-4F6E-4AB9-B7C0-05E95E0C69BA}" dt="2026-02-09T08:51:04.599" v="241"/>
          <pc:sldLayoutMkLst>
            <pc:docMk/>
            <pc:sldMasterMk cId="362624163" sldId="2147483759"/>
            <pc:sldLayoutMk cId="2838377714" sldId="2147483775"/>
          </pc:sldLayoutMkLst>
          <pc:grpChg chg="add mod">
            <ac:chgData name="PERROTIN Thierry" userId="d5ab62bd-e030-48ea-8310-ab6bdcf6057e" providerId="ADAL" clId="{8729AACA-4F6E-4AB9-B7C0-05E95E0C69BA}" dt="2026-02-09T08:50:25.840" v="233"/>
            <ac:grpSpMkLst>
              <pc:docMk/>
              <pc:sldMasterMk cId="362624163" sldId="2147483759"/>
              <pc:sldLayoutMk cId="2838377714" sldId="2147483775"/>
              <ac:grpSpMk id="2" creationId="{B97AEF9E-DF9A-66B6-AEDF-EE675E60C164}"/>
            </ac:grpSpMkLst>
          </pc:grpChg>
          <pc:grpChg chg="add mod">
            <ac:chgData name="PERROTIN Thierry" userId="d5ab62bd-e030-48ea-8310-ab6bdcf6057e" providerId="ADAL" clId="{8729AACA-4F6E-4AB9-B7C0-05E95E0C69BA}" dt="2026-02-09T08:51:04.599" v="241"/>
            <ac:grpSpMkLst>
              <pc:docMk/>
              <pc:sldMasterMk cId="362624163" sldId="2147483759"/>
              <pc:sldLayoutMk cId="2838377714" sldId="2147483775"/>
              <ac:grpSpMk id="9" creationId="{631FB4F9-F7F0-5EB9-7B6A-0999E3C432CF}"/>
            </ac:grpSpMkLst>
          </pc:grpChg>
          <pc:grpChg chg="add del">
            <ac:chgData name="PERROTIN Thierry" userId="d5ab62bd-e030-48ea-8310-ab6bdcf6057e" providerId="ADAL" clId="{8729AACA-4F6E-4AB9-B7C0-05E95E0C69BA}" dt="2026-02-09T08:51:04.448" v="240" actId="478"/>
            <ac:grpSpMkLst>
              <pc:docMk/>
              <pc:sldMasterMk cId="362624163" sldId="2147483759"/>
              <pc:sldLayoutMk cId="2838377714" sldId="2147483775"/>
              <ac:grpSpMk id="13" creationId="{E86BD835-3DAD-D847-FDB0-3E4FBB499B35}"/>
            </ac:grpSpMkLst>
          </pc:grpChg>
          <pc:picChg chg="mod">
            <ac:chgData name="PERROTIN Thierry" userId="d5ab62bd-e030-48ea-8310-ab6bdcf6057e" providerId="ADAL" clId="{8729AACA-4F6E-4AB9-B7C0-05E95E0C69BA}" dt="2026-02-09T08:50:25.840" v="233"/>
            <ac:picMkLst>
              <pc:docMk/>
              <pc:sldMasterMk cId="362624163" sldId="2147483759"/>
              <pc:sldLayoutMk cId="2838377714" sldId="2147483775"/>
              <ac:picMk id="3" creationId="{6865D92D-D7B4-8D1E-E082-3FDC3BBED9E7}"/>
            </ac:picMkLst>
          </pc:picChg>
          <pc:picChg chg="mod">
            <ac:chgData name="PERROTIN Thierry" userId="d5ab62bd-e030-48ea-8310-ab6bdcf6057e" providerId="ADAL" clId="{8729AACA-4F6E-4AB9-B7C0-05E95E0C69BA}" dt="2026-02-09T08:50:25.840" v="233"/>
            <ac:picMkLst>
              <pc:docMk/>
              <pc:sldMasterMk cId="362624163" sldId="2147483759"/>
              <pc:sldLayoutMk cId="2838377714" sldId="2147483775"/>
              <ac:picMk id="4" creationId="{3AE98DE9-CCA2-7C89-81BB-AB4CD497B3FD}"/>
            </ac:picMkLst>
          </pc:picChg>
          <pc:picChg chg="mod">
            <ac:chgData name="PERROTIN Thierry" userId="d5ab62bd-e030-48ea-8310-ab6bdcf6057e" providerId="ADAL" clId="{8729AACA-4F6E-4AB9-B7C0-05E95E0C69BA}" dt="2026-02-09T08:50:25.840" v="233"/>
            <ac:picMkLst>
              <pc:docMk/>
              <pc:sldMasterMk cId="362624163" sldId="2147483759"/>
              <pc:sldLayoutMk cId="2838377714" sldId="2147483775"/>
              <ac:picMk id="5" creationId="{238BA59B-181F-DE53-807F-08830C8DC9B3}"/>
            </ac:picMkLst>
          </pc:picChg>
          <pc:picChg chg="mod">
            <ac:chgData name="PERROTIN Thierry" userId="d5ab62bd-e030-48ea-8310-ab6bdcf6057e" providerId="ADAL" clId="{8729AACA-4F6E-4AB9-B7C0-05E95E0C69BA}" dt="2026-02-09T08:51:04.599" v="241"/>
            <ac:picMkLst>
              <pc:docMk/>
              <pc:sldMasterMk cId="362624163" sldId="2147483759"/>
              <pc:sldLayoutMk cId="2838377714" sldId="2147483775"/>
              <ac:picMk id="10" creationId="{3F00E1F4-95FB-09FB-2720-D8EF68578060}"/>
            </ac:picMkLst>
          </pc:picChg>
          <pc:picChg chg="mod">
            <ac:chgData name="PERROTIN Thierry" userId="d5ab62bd-e030-48ea-8310-ab6bdcf6057e" providerId="ADAL" clId="{8729AACA-4F6E-4AB9-B7C0-05E95E0C69BA}" dt="2026-02-09T08:51:04.599" v="241"/>
            <ac:picMkLst>
              <pc:docMk/>
              <pc:sldMasterMk cId="362624163" sldId="2147483759"/>
              <pc:sldLayoutMk cId="2838377714" sldId="2147483775"/>
              <ac:picMk id="15" creationId="{7F75F7E7-F108-2C55-EA54-6AD6BA842C78}"/>
            </ac:picMkLst>
          </pc:picChg>
          <pc:picChg chg="mod">
            <ac:chgData name="PERROTIN Thierry" userId="d5ab62bd-e030-48ea-8310-ab6bdcf6057e" providerId="ADAL" clId="{8729AACA-4F6E-4AB9-B7C0-05E95E0C69BA}" dt="2026-02-09T08:51:04.599" v="241"/>
            <ac:picMkLst>
              <pc:docMk/>
              <pc:sldMasterMk cId="362624163" sldId="2147483759"/>
              <pc:sldLayoutMk cId="2838377714" sldId="2147483775"/>
              <ac:picMk id="19" creationId="{EEA20CB9-5FEC-2E61-553B-F13FFEEF26A8}"/>
            </ac:picMkLst>
          </pc:picChg>
          <pc:picChg chg="mod">
            <ac:chgData name="PERROTIN Thierry" userId="d5ab62bd-e030-48ea-8310-ab6bdcf6057e" providerId="ADAL" clId="{8729AACA-4F6E-4AB9-B7C0-05E95E0C69BA}" dt="2026-02-09T08:51:04.599" v="241"/>
            <ac:picMkLst>
              <pc:docMk/>
              <pc:sldMasterMk cId="362624163" sldId="2147483759"/>
              <pc:sldLayoutMk cId="2838377714" sldId="2147483775"/>
              <ac:picMk id="20" creationId="{B0D024E8-5806-944F-FBD7-57BF61377512}"/>
            </ac:picMkLst>
          </pc:picChg>
        </pc:sldLayoutChg>
        <pc:sldLayoutChg chg="addSp delSp modSp mod">
          <pc:chgData name="PERROTIN Thierry" userId="d5ab62bd-e030-48ea-8310-ab6bdcf6057e" providerId="ADAL" clId="{8729AACA-4F6E-4AB9-B7C0-05E95E0C69BA}" dt="2026-02-09T08:51:12.409" v="244" actId="13244"/>
          <pc:sldLayoutMkLst>
            <pc:docMk/>
            <pc:sldMasterMk cId="362624163" sldId="2147483759"/>
            <pc:sldLayoutMk cId="677762068" sldId="2147483776"/>
          </pc:sldLayoutMkLst>
          <pc:grpChg chg="add mod ord">
            <ac:chgData name="PERROTIN Thierry" userId="d5ab62bd-e030-48ea-8310-ab6bdcf6057e" providerId="ADAL" clId="{8729AACA-4F6E-4AB9-B7C0-05E95E0C69BA}" dt="2026-02-09T08:51:12.409" v="244" actId="13244"/>
            <ac:grpSpMkLst>
              <pc:docMk/>
              <pc:sldMasterMk cId="362624163" sldId="2147483759"/>
              <pc:sldLayoutMk cId="677762068" sldId="2147483776"/>
              <ac:grpSpMk id="2" creationId="{E9D85F35-57E9-8952-B905-3350754516FA}"/>
            </ac:grpSpMkLst>
          </pc:grpChg>
          <pc:grpChg chg="del">
            <ac:chgData name="PERROTIN Thierry" userId="d5ab62bd-e030-48ea-8310-ab6bdcf6057e" providerId="ADAL" clId="{8729AACA-4F6E-4AB9-B7C0-05E95E0C69BA}" dt="2026-02-09T08:51:07.716" v="242" actId="478"/>
            <ac:grpSpMkLst>
              <pc:docMk/>
              <pc:sldMasterMk cId="362624163" sldId="2147483759"/>
              <pc:sldLayoutMk cId="677762068" sldId="2147483776"/>
              <ac:grpSpMk id="13" creationId="{E86BD835-3DAD-D847-FDB0-3E4FBB499B35}"/>
            </ac:grpSpMkLst>
          </pc:grpChg>
          <pc:picChg chg="mod">
            <ac:chgData name="PERROTIN Thierry" userId="d5ab62bd-e030-48ea-8310-ab6bdcf6057e" providerId="ADAL" clId="{8729AACA-4F6E-4AB9-B7C0-05E95E0C69BA}" dt="2026-02-09T08:51:07.879" v="243"/>
            <ac:picMkLst>
              <pc:docMk/>
              <pc:sldMasterMk cId="362624163" sldId="2147483759"/>
              <pc:sldLayoutMk cId="677762068" sldId="2147483776"/>
              <ac:picMk id="3" creationId="{D6936E72-4546-99A2-AABC-54C707D1E298}"/>
            </ac:picMkLst>
          </pc:picChg>
          <pc:picChg chg="mod">
            <ac:chgData name="PERROTIN Thierry" userId="d5ab62bd-e030-48ea-8310-ab6bdcf6057e" providerId="ADAL" clId="{8729AACA-4F6E-4AB9-B7C0-05E95E0C69BA}" dt="2026-02-09T08:51:07.879" v="243"/>
            <ac:picMkLst>
              <pc:docMk/>
              <pc:sldMasterMk cId="362624163" sldId="2147483759"/>
              <pc:sldLayoutMk cId="677762068" sldId="2147483776"/>
              <ac:picMk id="4" creationId="{EF964D53-25C6-096F-150C-227B66B4C9D9}"/>
            </ac:picMkLst>
          </pc:picChg>
          <pc:picChg chg="mod">
            <ac:chgData name="PERROTIN Thierry" userId="d5ab62bd-e030-48ea-8310-ab6bdcf6057e" providerId="ADAL" clId="{8729AACA-4F6E-4AB9-B7C0-05E95E0C69BA}" dt="2026-02-09T08:51:07.879" v="243"/>
            <ac:picMkLst>
              <pc:docMk/>
              <pc:sldMasterMk cId="362624163" sldId="2147483759"/>
              <pc:sldLayoutMk cId="677762068" sldId="2147483776"/>
              <ac:picMk id="5" creationId="{102E650F-E46B-05DC-73DE-AB485D620BA3}"/>
            </ac:picMkLst>
          </pc:picChg>
          <pc:picChg chg="mod">
            <ac:chgData name="PERROTIN Thierry" userId="d5ab62bd-e030-48ea-8310-ab6bdcf6057e" providerId="ADAL" clId="{8729AACA-4F6E-4AB9-B7C0-05E95E0C69BA}" dt="2026-02-09T08:51:07.879" v="243"/>
            <ac:picMkLst>
              <pc:docMk/>
              <pc:sldMasterMk cId="362624163" sldId="2147483759"/>
              <pc:sldLayoutMk cId="677762068" sldId="2147483776"/>
              <ac:picMk id="15" creationId="{1155A2B4-5F0E-9B5B-9580-1A5A3EA476D8}"/>
            </ac:picMkLst>
          </pc:picChg>
        </pc:sldLayoutChg>
      </pc:sldMasterChg>
      <pc:sldMasterChg chg="addSp delSp modSp mod modSldLayout">
        <pc:chgData name="PERROTIN Thierry" userId="d5ab62bd-e030-48ea-8310-ab6bdcf6057e" providerId="ADAL" clId="{8729AACA-4F6E-4AB9-B7C0-05E95E0C69BA}" dt="2026-02-09T08:52:38.336" v="263" actId="164"/>
        <pc:sldMasterMkLst>
          <pc:docMk/>
          <pc:sldMasterMk cId="3370741382" sldId="2147483778"/>
        </pc:sldMasterMkLst>
        <pc:grpChg chg="add del mod modVis">
          <ac:chgData name="PERROTIN Thierry" userId="d5ab62bd-e030-48ea-8310-ab6bdcf6057e" providerId="ADAL" clId="{8729AACA-4F6E-4AB9-B7C0-05E95E0C69BA}" dt="2026-02-09T08:52:11.868" v="259" actId="165"/>
          <ac:grpSpMkLst>
            <pc:docMk/>
            <pc:sldMasterMk cId="3370741382" sldId="2147483778"/>
            <ac:grpSpMk id="7" creationId="{C3F33536-5E6E-C4F4-2523-F796898AD8B4}"/>
          </ac:grpSpMkLst>
        </pc:grpChg>
        <pc:grpChg chg="del mod topLvl">
          <ac:chgData name="PERROTIN Thierry" userId="d5ab62bd-e030-48ea-8310-ab6bdcf6057e" providerId="ADAL" clId="{8729AACA-4F6E-4AB9-B7C0-05E95E0C69BA}" dt="2026-02-09T08:52:20.143" v="260" actId="478"/>
          <ac:grpSpMkLst>
            <pc:docMk/>
            <pc:sldMasterMk cId="3370741382" sldId="2147483778"/>
            <ac:grpSpMk id="9" creationId="{5C2D9955-C3B2-09B5-CFEF-D4AD181D2C46}"/>
          </ac:grpSpMkLst>
        </pc:grpChg>
        <pc:grpChg chg="add mod ord">
          <ac:chgData name="PERROTIN Thierry" userId="d5ab62bd-e030-48ea-8310-ab6bdcf6057e" providerId="ADAL" clId="{8729AACA-4F6E-4AB9-B7C0-05E95E0C69BA}" dt="2026-02-09T08:51:29.747" v="252" actId="13244"/>
          <ac:grpSpMkLst>
            <pc:docMk/>
            <pc:sldMasterMk cId="3370741382" sldId="2147483778"/>
            <ac:grpSpMk id="13" creationId="{5D26407B-6361-78B1-0A3F-7EF28C3DF0D8}"/>
          </ac:grpSpMkLst>
        </pc:grpChg>
        <pc:grpChg chg="add del mod ord">
          <ac:chgData name="PERROTIN Thierry" userId="d5ab62bd-e030-48ea-8310-ab6bdcf6057e" providerId="ADAL" clId="{8729AACA-4F6E-4AB9-B7C0-05E95E0C69BA}" dt="2026-02-09T08:51:51.831" v="256" actId="165"/>
          <ac:grpSpMkLst>
            <pc:docMk/>
            <pc:sldMasterMk cId="3370741382" sldId="2147483778"/>
            <ac:grpSpMk id="18" creationId="{0620EAD2-E416-F2DB-F93F-DBD420295D2D}"/>
          </ac:grpSpMkLst>
        </pc:grpChg>
        <pc:grpChg chg="add mod">
          <ac:chgData name="PERROTIN Thierry" userId="d5ab62bd-e030-48ea-8310-ab6bdcf6057e" providerId="ADAL" clId="{8729AACA-4F6E-4AB9-B7C0-05E95E0C69BA}" dt="2026-02-09T08:52:38.336" v="263" actId="164"/>
          <ac:grpSpMkLst>
            <pc:docMk/>
            <pc:sldMasterMk cId="3370741382" sldId="2147483778"/>
            <ac:grpSpMk id="23" creationId="{0B4ACE15-D196-DE6B-5DDB-CB611D9BDC07}"/>
          </ac:grpSpMkLst>
        </pc:grpChg>
        <pc:picChg chg="mod ord topLvl">
          <ac:chgData name="PERROTIN Thierry" userId="d5ab62bd-e030-48ea-8310-ab6bdcf6057e" providerId="ADAL" clId="{8729AACA-4F6E-4AB9-B7C0-05E95E0C69BA}" dt="2026-02-09T08:52:38.336" v="263" actId="164"/>
          <ac:picMkLst>
            <pc:docMk/>
            <pc:sldMasterMk cId="3370741382" sldId="2147483778"/>
            <ac:picMk id="8" creationId="{4A738AF6-D683-9BED-6588-996848E4A3D8}"/>
          </ac:picMkLst>
        </pc:picChg>
        <pc:picChg chg="mod">
          <ac:chgData name="PERROTIN Thierry" userId="d5ab62bd-e030-48ea-8310-ab6bdcf6057e" providerId="ADAL" clId="{8729AACA-4F6E-4AB9-B7C0-05E95E0C69BA}" dt="2026-02-09T08:52:11.868" v="259" actId="165"/>
          <ac:picMkLst>
            <pc:docMk/>
            <pc:sldMasterMk cId="3370741382" sldId="2147483778"/>
            <ac:picMk id="10" creationId="{F1A535ED-285E-01E0-D225-63E591D2B1AF}"/>
          </ac:picMkLst>
        </pc:picChg>
        <pc:picChg chg="mod">
          <ac:chgData name="PERROTIN Thierry" userId="d5ab62bd-e030-48ea-8310-ab6bdcf6057e" providerId="ADAL" clId="{8729AACA-4F6E-4AB9-B7C0-05E95E0C69BA}" dt="2026-02-09T08:52:11.868" v="259" actId="165"/>
          <ac:picMkLst>
            <pc:docMk/>
            <pc:sldMasterMk cId="3370741382" sldId="2147483778"/>
            <ac:picMk id="11" creationId="{7DBF4CE5-6FBA-E7ED-502F-E4E82D33138D}"/>
          </ac:picMkLst>
        </pc:picChg>
        <pc:picChg chg="mod">
          <ac:chgData name="PERROTIN Thierry" userId="d5ab62bd-e030-48ea-8310-ab6bdcf6057e" providerId="ADAL" clId="{8729AACA-4F6E-4AB9-B7C0-05E95E0C69BA}" dt="2026-02-09T08:51:24.464" v="250"/>
          <ac:picMkLst>
            <pc:docMk/>
            <pc:sldMasterMk cId="3370741382" sldId="2147483778"/>
            <ac:picMk id="14" creationId="{33C204B3-8AC9-E704-FF1E-3D00A5864AA0}"/>
          </ac:picMkLst>
        </pc:picChg>
        <pc:picChg chg="mod">
          <ac:chgData name="PERROTIN Thierry" userId="d5ab62bd-e030-48ea-8310-ab6bdcf6057e" providerId="ADAL" clId="{8729AACA-4F6E-4AB9-B7C0-05E95E0C69BA}" dt="2026-02-09T08:51:24.464" v="250"/>
          <ac:picMkLst>
            <pc:docMk/>
            <pc:sldMasterMk cId="3370741382" sldId="2147483778"/>
            <ac:picMk id="15" creationId="{E3FD559B-CCCE-0002-AFF7-5F69266CF1B6}"/>
          </ac:picMkLst>
        </pc:picChg>
        <pc:picChg chg="mod">
          <ac:chgData name="PERROTIN Thierry" userId="d5ab62bd-e030-48ea-8310-ab6bdcf6057e" providerId="ADAL" clId="{8729AACA-4F6E-4AB9-B7C0-05E95E0C69BA}" dt="2026-02-09T08:51:24.464" v="250"/>
          <ac:picMkLst>
            <pc:docMk/>
            <pc:sldMasterMk cId="3370741382" sldId="2147483778"/>
            <ac:picMk id="16" creationId="{30CF2DE2-7F89-1C7F-0FC8-8F49BF92D1AE}"/>
          </ac:picMkLst>
        </pc:picChg>
        <pc:picChg chg="mod">
          <ac:chgData name="PERROTIN Thierry" userId="d5ab62bd-e030-48ea-8310-ab6bdcf6057e" providerId="ADAL" clId="{8729AACA-4F6E-4AB9-B7C0-05E95E0C69BA}" dt="2026-02-09T08:51:24.464" v="250"/>
          <ac:picMkLst>
            <pc:docMk/>
            <pc:sldMasterMk cId="3370741382" sldId="2147483778"/>
            <ac:picMk id="17" creationId="{A8FE8B75-EBEC-DEF5-01C1-8F0C0AE04273}"/>
          </ac:picMkLst>
        </pc:picChg>
        <pc:picChg chg="del mod topLvl">
          <ac:chgData name="PERROTIN Thierry" userId="d5ab62bd-e030-48ea-8310-ab6bdcf6057e" providerId="ADAL" clId="{8729AACA-4F6E-4AB9-B7C0-05E95E0C69BA}" dt="2026-02-09T08:52:25.592" v="262" actId="478"/>
          <ac:picMkLst>
            <pc:docMk/>
            <pc:sldMasterMk cId="3370741382" sldId="2147483778"/>
            <ac:picMk id="19" creationId="{6EF7EF92-D4D0-C2C6-AC8A-2C05901BE65F}"/>
          </ac:picMkLst>
        </pc:picChg>
        <pc:picChg chg="mod topLvl">
          <ac:chgData name="PERROTIN Thierry" userId="d5ab62bd-e030-48ea-8310-ab6bdcf6057e" providerId="ADAL" clId="{8729AACA-4F6E-4AB9-B7C0-05E95E0C69BA}" dt="2026-02-09T08:52:38.336" v="263" actId="164"/>
          <ac:picMkLst>
            <pc:docMk/>
            <pc:sldMasterMk cId="3370741382" sldId="2147483778"/>
            <ac:picMk id="20" creationId="{A00ABA13-60C7-E9CA-AD78-04B8AF684543}"/>
          </ac:picMkLst>
        </pc:picChg>
        <pc:picChg chg="mod topLvl">
          <ac:chgData name="PERROTIN Thierry" userId="d5ab62bd-e030-48ea-8310-ab6bdcf6057e" providerId="ADAL" clId="{8729AACA-4F6E-4AB9-B7C0-05E95E0C69BA}" dt="2026-02-09T08:52:38.336" v="263" actId="164"/>
          <ac:picMkLst>
            <pc:docMk/>
            <pc:sldMasterMk cId="3370741382" sldId="2147483778"/>
            <ac:picMk id="21" creationId="{2E5DF76C-F969-D3C9-726C-CD6FB4CA9770}"/>
          </ac:picMkLst>
        </pc:picChg>
        <pc:picChg chg="mod topLvl">
          <ac:chgData name="PERROTIN Thierry" userId="d5ab62bd-e030-48ea-8310-ab6bdcf6057e" providerId="ADAL" clId="{8729AACA-4F6E-4AB9-B7C0-05E95E0C69BA}" dt="2026-02-09T08:52:38.336" v="263" actId="164"/>
          <ac:picMkLst>
            <pc:docMk/>
            <pc:sldMasterMk cId="3370741382" sldId="2147483778"/>
            <ac:picMk id="22" creationId="{0FE6C1F2-B4B9-40C2-4395-078470B193C2}"/>
          </ac:picMkLst>
        </pc:picChg>
        <pc:sldLayoutChg chg="addSp modSp mod">
          <pc:chgData name="PERROTIN Thierry" userId="d5ab62bd-e030-48ea-8310-ab6bdcf6057e" providerId="ADAL" clId="{8729AACA-4F6E-4AB9-B7C0-05E95E0C69BA}" dt="2026-02-09T08:47:01.361" v="146" actId="1076"/>
          <pc:sldLayoutMkLst>
            <pc:docMk/>
            <pc:sldMasterMk cId="3370741382" sldId="2147483778"/>
            <pc:sldLayoutMk cId="4278210608" sldId="2147483784"/>
          </pc:sldLayoutMkLst>
          <pc:picChg chg="add mod">
            <ac:chgData name="PERROTIN Thierry" userId="d5ab62bd-e030-48ea-8310-ab6bdcf6057e" providerId="ADAL" clId="{8729AACA-4F6E-4AB9-B7C0-05E95E0C69BA}" dt="2026-02-09T08:46:58.496" v="145" actId="1076"/>
            <ac:picMkLst>
              <pc:docMk/>
              <pc:sldMasterMk cId="3370741382" sldId="2147483778"/>
              <pc:sldLayoutMk cId="4278210608" sldId="2147483784"/>
              <ac:picMk id="3" creationId="{960CBB5F-5858-E834-48DF-49A17D5669BD}"/>
            </ac:picMkLst>
          </pc:picChg>
          <pc:picChg chg="mod">
            <ac:chgData name="PERROTIN Thierry" userId="d5ab62bd-e030-48ea-8310-ab6bdcf6057e" providerId="ADAL" clId="{8729AACA-4F6E-4AB9-B7C0-05E95E0C69BA}" dt="2026-02-09T08:47:01.361" v="146" actId="1076"/>
            <ac:picMkLst>
              <pc:docMk/>
              <pc:sldMasterMk cId="3370741382" sldId="2147483778"/>
              <pc:sldLayoutMk cId="4278210608" sldId="2147483784"/>
              <ac:picMk id="5" creationId="{2ED30C18-2049-D600-DAA3-104680889234}"/>
            </ac:picMkLst>
          </pc:picChg>
        </pc:sldLayoutChg>
      </pc:sldMasterChg>
      <pc:sldMasterChg chg="addSp delSp modSp mod modSldLayout">
        <pc:chgData name="PERROTIN Thierry" userId="d5ab62bd-e030-48ea-8310-ab6bdcf6057e" providerId="ADAL" clId="{8729AACA-4F6E-4AB9-B7C0-05E95E0C69BA}" dt="2026-02-09T08:52:50.105" v="266" actId="13244"/>
        <pc:sldMasterMkLst>
          <pc:docMk/>
          <pc:sldMasterMk cId="659039044" sldId="2147483785"/>
        </pc:sldMasterMkLst>
        <pc:grpChg chg="del">
          <ac:chgData name="PERROTIN Thierry" userId="d5ab62bd-e030-48ea-8310-ab6bdcf6057e" providerId="ADAL" clId="{8729AACA-4F6E-4AB9-B7C0-05E95E0C69BA}" dt="2026-02-09T08:52:46.508" v="264" actId="478"/>
          <ac:grpSpMkLst>
            <pc:docMk/>
            <pc:sldMasterMk cId="659039044" sldId="2147483785"/>
            <ac:grpSpMk id="7" creationId="{C3F33536-5E6E-C4F4-2523-F796898AD8B4}"/>
          </ac:grpSpMkLst>
        </pc:grpChg>
        <pc:grpChg chg="add mod ord">
          <ac:chgData name="PERROTIN Thierry" userId="d5ab62bd-e030-48ea-8310-ab6bdcf6057e" providerId="ADAL" clId="{8729AACA-4F6E-4AB9-B7C0-05E95E0C69BA}" dt="2026-02-09T08:52:50.105" v="266" actId="13244"/>
          <ac:grpSpMkLst>
            <pc:docMk/>
            <pc:sldMasterMk cId="659039044" sldId="2147483785"/>
            <ac:grpSpMk id="13" creationId="{32AA3B91-2256-9896-CEBF-4E0E8D207E04}"/>
          </ac:grpSpMkLst>
        </pc:grpChg>
        <pc:picChg chg="mod">
          <ac:chgData name="PERROTIN Thierry" userId="d5ab62bd-e030-48ea-8310-ab6bdcf6057e" providerId="ADAL" clId="{8729AACA-4F6E-4AB9-B7C0-05E95E0C69BA}" dt="2026-02-09T08:52:46.859" v="265"/>
          <ac:picMkLst>
            <pc:docMk/>
            <pc:sldMasterMk cId="659039044" sldId="2147483785"/>
            <ac:picMk id="14" creationId="{B6FBE071-B983-D3F8-0B7A-EDEF2E85849D}"/>
          </ac:picMkLst>
        </pc:picChg>
        <pc:picChg chg="mod">
          <ac:chgData name="PERROTIN Thierry" userId="d5ab62bd-e030-48ea-8310-ab6bdcf6057e" providerId="ADAL" clId="{8729AACA-4F6E-4AB9-B7C0-05E95E0C69BA}" dt="2026-02-09T08:52:46.859" v="265"/>
          <ac:picMkLst>
            <pc:docMk/>
            <pc:sldMasterMk cId="659039044" sldId="2147483785"/>
            <ac:picMk id="15" creationId="{95F246F8-A598-A375-15CD-F1D0B2F4A761}"/>
          </ac:picMkLst>
        </pc:picChg>
        <pc:picChg chg="mod">
          <ac:chgData name="PERROTIN Thierry" userId="d5ab62bd-e030-48ea-8310-ab6bdcf6057e" providerId="ADAL" clId="{8729AACA-4F6E-4AB9-B7C0-05E95E0C69BA}" dt="2026-02-09T08:52:46.859" v="265"/>
          <ac:picMkLst>
            <pc:docMk/>
            <pc:sldMasterMk cId="659039044" sldId="2147483785"/>
            <ac:picMk id="16" creationId="{36B3B6A6-5ACC-99B6-9C72-428D598F3245}"/>
          </ac:picMkLst>
        </pc:picChg>
        <pc:picChg chg="mod">
          <ac:chgData name="PERROTIN Thierry" userId="d5ab62bd-e030-48ea-8310-ab6bdcf6057e" providerId="ADAL" clId="{8729AACA-4F6E-4AB9-B7C0-05E95E0C69BA}" dt="2026-02-09T08:52:46.859" v="265"/>
          <ac:picMkLst>
            <pc:docMk/>
            <pc:sldMasterMk cId="659039044" sldId="2147483785"/>
            <ac:picMk id="17" creationId="{EE0204A1-1F4B-BA06-7379-6DD95BB51047}"/>
          </ac:picMkLst>
        </pc:picChg>
        <pc:sldLayoutChg chg="addSp delSp modSp mod">
          <pc:chgData name="PERROTIN Thierry" userId="d5ab62bd-e030-48ea-8310-ab6bdcf6057e" providerId="ADAL" clId="{8729AACA-4F6E-4AB9-B7C0-05E95E0C69BA}" dt="2026-02-09T08:47:08.976" v="148"/>
          <pc:sldLayoutMkLst>
            <pc:docMk/>
            <pc:sldMasterMk cId="659039044" sldId="2147483785"/>
            <pc:sldLayoutMk cId="2448617902" sldId="2147483786"/>
          </pc:sldLayoutMkLst>
          <pc:picChg chg="add mod">
            <ac:chgData name="PERROTIN Thierry" userId="d5ab62bd-e030-48ea-8310-ab6bdcf6057e" providerId="ADAL" clId="{8729AACA-4F6E-4AB9-B7C0-05E95E0C69BA}" dt="2026-02-09T08:47:08.976" v="148"/>
            <ac:picMkLst>
              <pc:docMk/>
              <pc:sldMasterMk cId="659039044" sldId="2147483785"/>
              <pc:sldLayoutMk cId="2448617902" sldId="2147483786"/>
              <ac:picMk id="3" creationId="{E0C80364-9F32-4E70-AFB0-9900BB1281CC}"/>
            </ac:picMkLst>
          </pc:picChg>
          <pc:picChg chg="add mod">
            <ac:chgData name="PERROTIN Thierry" userId="d5ab62bd-e030-48ea-8310-ab6bdcf6057e" providerId="ADAL" clId="{8729AACA-4F6E-4AB9-B7C0-05E95E0C69BA}" dt="2026-02-09T08:47:08.976" v="148"/>
            <ac:picMkLst>
              <pc:docMk/>
              <pc:sldMasterMk cId="659039044" sldId="2147483785"/>
              <pc:sldLayoutMk cId="2448617902" sldId="2147483786"/>
              <ac:picMk id="4" creationId="{FF08BEA0-1282-F33F-C7E5-DE98562CC853}"/>
            </ac:picMkLst>
          </pc:picChg>
          <pc:picChg chg="del">
            <ac:chgData name="PERROTIN Thierry" userId="d5ab62bd-e030-48ea-8310-ab6bdcf6057e" providerId="ADAL" clId="{8729AACA-4F6E-4AB9-B7C0-05E95E0C69BA}" dt="2026-02-09T08:47:08.652" v="147" actId="478"/>
            <ac:picMkLst>
              <pc:docMk/>
              <pc:sldMasterMk cId="659039044" sldId="2147483785"/>
              <pc:sldLayoutMk cId="2448617902" sldId="2147483786"/>
              <ac:picMk id="5" creationId="{2ED30C18-2049-D600-DAA3-104680889234}"/>
            </ac:picMkLst>
          </pc:picChg>
        </pc:sldLayoutChg>
      </pc:sldMasterChg>
      <pc:sldMasterChg chg="addSp delSp modSp mod modSldLayout">
        <pc:chgData name="PERROTIN Thierry" userId="d5ab62bd-e030-48ea-8310-ab6bdcf6057e" providerId="ADAL" clId="{8729AACA-4F6E-4AB9-B7C0-05E95E0C69BA}" dt="2026-02-09T08:52:59.891" v="269" actId="13244"/>
        <pc:sldMasterMkLst>
          <pc:docMk/>
          <pc:sldMasterMk cId="812291707" sldId="2147483790"/>
        </pc:sldMasterMkLst>
        <pc:grpChg chg="del">
          <ac:chgData name="PERROTIN Thierry" userId="d5ab62bd-e030-48ea-8310-ab6bdcf6057e" providerId="ADAL" clId="{8729AACA-4F6E-4AB9-B7C0-05E95E0C69BA}" dt="2026-02-09T08:52:57.347" v="267" actId="478"/>
          <ac:grpSpMkLst>
            <pc:docMk/>
            <pc:sldMasterMk cId="812291707" sldId="2147483790"/>
            <ac:grpSpMk id="7" creationId="{C3F33536-5E6E-C4F4-2523-F796898AD8B4}"/>
          </ac:grpSpMkLst>
        </pc:grpChg>
        <pc:grpChg chg="add mod ord">
          <ac:chgData name="PERROTIN Thierry" userId="d5ab62bd-e030-48ea-8310-ab6bdcf6057e" providerId="ADAL" clId="{8729AACA-4F6E-4AB9-B7C0-05E95E0C69BA}" dt="2026-02-09T08:52:59.891" v="269" actId="13244"/>
          <ac:grpSpMkLst>
            <pc:docMk/>
            <pc:sldMasterMk cId="812291707" sldId="2147483790"/>
            <ac:grpSpMk id="13" creationId="{7F7D9B4E-0026-5C1D-E2B1-5ED0A124ADEB}"/>
          </ac:grpSpMkLst>
        </pc:grpChg>
        <pc:picChg chg="mod">
          <ac:chgData name="PERROTIN Thierry" userId="d5ab62bd-e030-48ea-8310-ab6bdcf6057e" providerId="ADAL" clId="{8729AACA-4F6E-4AB9-B7C0-05E95E0C69BA}" dt="2026-02-09T08:52:57.646" v="268"/>
          <ac:picMkLst>
            <pc:docMk/>
            <pc:sldMasterMk cId="812291707" sldId="2147483790"/>
            <ac:picMk id="14" creationId="{B09EF2DB-E94A-BDD0-A2FC-31CCEEE301DE}"/>
          </ac:picMkLst>
        </pc:picChg>
        <pc:picChg chg="mod">
          <ac:chgData name="PERROTIN Thierry" userId="d5ab62bd-e030-48ea-8310-ab6bdcf6057e" providerId="ADAL" clId="{8729AACA-4F6E-4AB9-B7C0-05E95E0C69BA}" dt="2026-02-09T08:52:57.646" v="268"/>
          <ac:picMkLst>
            <pc:docMk/>
            <pc:sldMasterMk cId="812291707" sldId="2147483790"/>
            <ac:picMk id="15" creationId="{019D2E11-EE94-7122-645F-21D32AE072F6}"/>
          </ac:picMkLst>
        </pc:picChg>
        <pc:picChg chg="mod">
          <ac:chgData name="PERROTIN Thierry" userId="d5ab62bd-e030-48ea-8310-ab6bdcf6057e" providerId="ADAL" clId="{8729AACA-4F6E-4AB9-B7C0-05E95E0C69BA}" dt="2026-02-09T08:52:57.646" v="268"/>
          <ac:picMkLst>
            <pc:docMk/>
            <pc:sldMasterMk cId="812291707" sldId="2147483790"/>
            <ac:picMk id="16" creationId="{32A20CC7-A855-85C0-4AF6-EFF8CD6CBDE6}"/>
          </ac:picMkLst>
        </pc:picChg>
        <pc:picChg chg="mod">
          <ac:chgData name="PERROTIN Thierry" userId="d5ab62bd-e030-48ea-8310-ab6bdcf6057e" providerId="ADAL" clId="{8729AACA-4F6E-4AB9-B7C0-05E95E0C69BA}" dt="2026-02-09T08:52:57.646" v="268"/>
          <ac:picMkLst>
            <pc:docMk/>
            <pc:sldMasterMk cId="812291707" sldId="2147483790"/>
            <ac:picMk id="17" creationId="{7FE0F519-F947-F8A1-7E04-B42A82690DF7}"/>
          </ac:picMkLst>
        </pc:picChg>
        <pc:sldLayoutChg chg="addSp delSp modSp mod">
          <pc:chgData name="PERROTIN Thierry" userId="d5ab62bd-e030-48ea-8310-ab6bdcf6057e" providerId="ADAL" clId="{8729AACA-4F6E-4AB9-B7C0-05E95E0C69BA}" dt="2026-02-09T08:47:13.803" v="150"/>
          <pc:sldLayoutMkLst>
            <pc:docMk/>
            <pc:sldMasterMk cId="812291707" sldId="2147483790"/>
            <pc:sldLayoutMk cId="2872534283" sldId="2147483791"/>
          </pc:sldLayoutMkLst>
          <pc:picChg chg="add mod">
            <ac:chgData name="PERROTIN Thierry" userId="d5ab62bd-e030-48ea-8310-ab6bdcf6057e" providerId="ADAL" clId="{8729AACA-4F6E-4AB9-B7C0-05E95E0C69BA}" dt="2026-02-09T08:47:13.803" v="150"/>
            <ac:picMkLst>
              <pc:docMk/>
              <pc:sldMasterMk cId="812291707" sldId="2147483790"/>
              <pc:sldLayoutMk cId="2872534283" sldId="2147483791"/>
              <ac:picMk id="3" creationId="{E2E4F8C5-586B-BF61-0884-47A3DC369580}"/>
            </ac:picMkLst>
          </pc:picChg>
          <pc:picChg chg="add mod">
            <ac:chgData name="PERROTIN Thierry" userId="d5ab62bd-e030-48ea-8310-ab6bdcf6057e" providerId="ADAL" clId="{8729AACA-4F6E-4AB9-B7C0-05E95E0C69BA}" dt="2026-02-09T08:47:13.803" v="150"/>
            <ac:picMkLst>
              <pc:docMk/>
              <pc:sldMasterMk cId="812291707" sldId="2147483790"/>
              <pc:sldLayoutMk cId="2872534283" sldId="2147483791"/>
              <ac:picMk id="4" creationId="{505F0F83-B3A0-DA15-8E09-37605FDAE74A}"/>
            </ac:picMkLst>
          </pc:picChg>
          <pc:picChg chg="del">
            <ac:chgData name="PERROTIN Thierry" userId="d5ab62bd-e030-48ea-8310-ab6bdcf6057e" providerId="ADAL" clId="{8729AACA-4F6E-4AB9-B7C0-05E95E0C69BA}" dt="2026-02-09T08:47:13.404" v="149" actId="478"/>
            <ac:picMkLst>
              <pc:docMk/>
              <pc:sldMasterMk cId="812291707" sldId="2147483790"/>
              <pc:sldLayoutMk cId="2872534283" sldId="2147483791"/>
              <ac:picMk id="5" creationId="{2ED30C18-2049-D600-DAA3-104680889234}"/>
            </ac:picMkLst>
          </pc:picChg>
        </pc:sldLayoutChg>
      </pc:sldMasterChg>
      <pc:sldMasterChg chg="addSp delSp modSp mod modSldLayout">
        <pc:chgData name="PERROTIN Thierry" userId="d5ab62bd-e030-48ea-8310-ab6bdcf6057e" providerId="ADAL" clId="{8729AACA-4F6E-4AB9-B7C0-05E95E0C69BA}" dt="2026-02-09T08:53:13.724" v="275" actId="13244"/>
        <pc:sldMasterMkLst>
          <pc:docMk/>
          <pc:sldMasterMk cId="853350350" sldId="2147483795"/>
        </pc:sldMasterMkLst>
        <pc:grpChg chg="del">
          <ac:chgData name="PERROTIN Thierry" userId="d5ab62bd-e030-48ea-8310-ab6bdcf6057e" providerId="ADAL" clId="{8729AACA-4F6E-4AB9-B7C0-05E95E0C69BA}" dt="2026-02-09T08:53:07.203" v="272" actId="478"/>
          <ac:grpSpMkLst>
            <pc:docMk/>
            <pc:sldMasterMk cId="853350350" sldId="2147483795"/>
            <ac:grpSpMk id="7" creationId="{C3F33536-5E6E-C4F4-2523-F796898AD8B4}"/>
          </ac:grpSpMkLst>
        </pc:grpChg>
        <pc:grpChg chg="add del mod ord">
          <ac:chgData name="PERROTIN Thierry" userId="d5ab62bd-e030-48ea-8310-ab6bdcf6057e" providerId="ADAL" clId="{8729AACA-4F6E-4AB9-B7C0-05E95E0C69BA}" dt="2026-02-09T08:53:11.148" v="273" actId="478"/>
          <ac:grpSpMkLst>
            <pc:docMk/>
            <pc:sldMasterMk cId="853350350" sldId="2147483795"/>
            <ac:grpSpMk id="13" creationId="{425FDF28-9FA4-1860-8BA8-CF8A9FCB6FBB}"/>
          </ac:grpSpMkLst>
        </pc:grpChg>
        <pc:grpChg chg="add mod ord">
          <ac:chgData name="PERROTIN Thierry" userId="d5ab62bd-e030-48ea-8310-ab6bdcf6057e" providerId="ADAL" clId="{8729AACA-4F6E-4AB9-B7C0-05E95E0C69BA}" dt="2026-02-09T08:53:13.724" v="275" actId="13244"/>
          <ac:grpSpMkLst>
            <pc:docMk/>
            <pc:sldMasterMk cId="853350350" sldId="2147483795"/>
            <ac:grpSpMk id="18" creationId="{3F43DF16-3508-FCF4-BF2F-79AFD6F1D3B3}"/>
          </ac:grpSpMkLst>
        </pc:grpChg>
        <pc:picChg chg="mod">
          <ac:chgData name="PERROTIN Thierry" userId="d5ab62bd-e030-48ea-8310-ab6bdcf6057e" providerId="ADAL" clId="{8729AACA-4F6E-4AB9-B7C0-05E95E0C69BA}" dt="2026-02-09T08:53:03.789" v="270"/>
          <ac:picMkLst>
            <pc:docMk/>
            <pc:sldMasterMk cId="853350350" sldId="2147483795"/>
            <ac:picMk id="14" creationId="{2E588531-A29B-AD31-656D-4FE4AAF070F7}"/>
          </ac:picMkLst>
        </pc:picChg>
        <pc:picChg chg="mod">
          <ac:chgData name="PERROTIN Thierry" userId="d5ab62bd-e030-48ea-8310-ab6bdcf6057e" providerId="ADAL" clId="{8729AACA-4F6E-4AB9-B7C0-05E95E0C69BA}" dt="2026-02-09T08:53:03.789" v="270"/>
          <ac:picMkLst>
            <pc:docMk/>
            <pc:sldMasterMk cId="853350350" sldId="2147483795"/>
            <ac:picMk id="15" creationId="{ABB7BEF3-18FF-293E-DACA-29A78EF9246E}"/>
          </ac:picMkLst>
        </pc:picChg>
        <pc:picChg chg="mod">
          <ac:chgData name="PERROTIN Thierry" userId="d5ab62bd-e030-48ea-8310-ab6bdcf6057e" providerId="ADAL" clId="{8729AACA-4F6E-4AB9-B7C0-05E95E0C69BA}" dt="2026-02-09T08:53:03.789" v="270"/>
          <ac:picMkLst>
            <pc:docMk/>
            <pc:sldMasterMk cId="853350350" sldId="2147483795"/>
            <ac:picMk id="16" creationId="{416730CE-3A3D-2A84-4CF3-9A13C805402D}"/>
          </ac:picMkLst>
        </pc:picChg>
        <pc:picChg chg="mod">
          <ac:chgData name="PERROTIN Thierry" userId="d5ab62bd-e030-48ea-8310-ab6bdcf6057e" providerId="ADAL" clId="{8729AACA-4F6E-4AB9-B7C0-05E95E0C69BA}" dt="2026-02-09T08:53:03.789" v="270"/>
          <ac:picMkLst>
            <pc:docMk/>
            <pc:sldMasterMk cId="853350350" sldId="2147483795"/>
            <ac:picMk id="17" creationId="{AC79F554-2E2F-3F02-7DB9-997793A643CA}"/>
          </ac:picMkLst>
        </pc:picChg>
        <pc:picChg chg="mod">
          <ac:chgData name="PERROTIN Thierry" userId="d5ab62bd-e030-48ea-8310-ab6bdcf6057e" providerId="ADAL" clId="{8729AACA-4F6E-4AB9-B7C0-05E95E0C69BA}" dt="2026-02-09T08:53:11.612" v="274"/>
          <ac:picMkLst>
            <pc:docMk/>
            <pc:sldMasterMk cId="853350350" sldId="2147483795"/>
            <ac:picMk id="19" creationId="{5A08878D-94B5-BC34-D182-7C6C165216B7}"/>
          </ac:picMkLst>
        </pc:picChg>
        <pc:picChg chg="mod">
          <ac:chgData name="PERROTIN Thierry" userId="d5ab62bd-e030-48ea-8310-ab6bdcf6057e" providerId="ADAL" clId="{8729AACA-4F6E-4AB9-B7C0-05E95E0C69BA}" dt="2026-02-09T08:53:11.612" v="274"/>
          <ac:picMkLst>
            <pc:docMk/>
            <pc:sldMasterMk cId="853350350" sldId="2147483795"/>
            <ac:picMk id="20" creationId="{20AF75D2-56EB-9081-CB8E-F481EFAA867C}"/>
          </ac:picMkLst>
        </pc:picChg>
        <pc:picChg chg="mod">
          <ac:chgData name="PERROTIN Thierry" userId="d5ab62bd-e030-48ea-8310-ab6bdcf6057e" providerId="ADAL" clId="{8729AACA-4F6E-4AB9-B7C0-05E95E0C69BA}" dt="2026-02-09T08:53:11.612" v="274"/>
          <ac:picMkLst>
            <pc:docMk/>
            <pc:sldMasterMk cId="853350350" sldId="2147483795"/>
            <ac:picMk id="21" creationId="{B7739F59-973A-EB00-9AF2-B22A737BBD5F}"/>
          </ac:picMkLst>
        </pc:picChg>
        <pc:picChg chg="mod">
          <ac:chgData name="PERROTIN Thierry" userId="d5ab62bd-e030-48ea-8310-ab6bdcf6057e" providerId="ADAL" clId="{8729AACA-4F6E-4AB9-B7C0-05E95E0C69BA}" dt="2026-02-09T08:53:11.612" v="274"/>
          <ac:picMkLst>
            <pc:docMk/>
            <pc:sldMasterMk cId="853350350" sldId="2147483795"/>
            <ac:picMk id="22" creationId="{D6DBA7E7-34CE-AAC9-5F0C-0554DE91B053}"/>
          </ac:picMkLst>
        </pc:picChg>
        <pc:sldLayoutChg chg="addSp delSp modSp mod">
          <pc:chgData name="PERROTIN Thierry" userId="d5ab62bd-e030-48ea-8310-ab6bdcf6057e" providerId="ADAL" clId="{8729AACA-4F6E-4AB9-B7C0-05E95E0C69BA}" dt="2026-02-09T08:47:17.575" v="152"/>
          <pc:sldLayoutMkLst>
            <pc:docMk/>
            <pc:sldMasterMk cId="853350350" sldId="2147483795"/>
            <pc:sldLayoutMk cId="2314245072" sldId="2147483796"/>
          </pc:sldLayoutMkLst>
          <pc:picChg chg="add mod">
            <ac:chgData name="PERROTIN Thierry" userId="d5ab62bd-e030-48ea-8310-ab6bdcf6057e" providerId="ADAL" clId="{8729AACA-4F6E-4AB9-B7C0-05E95E0C69BA}" dt="2026-02-09T08:47:17.575" v="152"/>
            <ac:picMkLst>
              <pc:docMk/>
              <pc:sldMasterMk cId="853350350" sldId="2147483795"/>
              <pc:sldLayoutMk cId="2314245072" sldId="2147483796"/>
              <ac:picMk id="3" creationId="{A274061F-7D41-31DE-8C55-5F41F62E884E}"/>
            </ac:picMkLst>
          </pc:picChg>
          <pc:picChg chg="add mod">
            <ac:chgData name="PERROTIN Thierry" userId="d5ab62bd-e030-48ea-8310-ab6bdcf6057e" providerId="ADAL" clId="{8729AACA-4F6E-4AB9-B7C0-05E95E0C69BA}" dt="2026-02-09T08:47:17.575" v="152"/>
            <ac:picMkLst>
              <pc:docMk/>
              <pc:sldMasterMk cId="853350350" sldId="2147483795"/>
              <pc:sldLayoutMk cId="2314245072" sldId="2147483796"/>
              <ac:picMk id="4" creationId="{52C8B585-79C5-B482-DC22-DD30E7DF2CB6}"/>
            </ac:picMkLst>
          </pc:picChg>
          <pc:picChg chg="del">
            <ac:chgData name="PERROTIN Thierry" userId="d5ab62bd-e030-48ea-8310-ab6bdcf6057e" providerId="ADAL" clId="{8729AACA-4F6E-4AB9-B7C0-05E95E0C69BA}" dt="2026-02-09T08:47:17.335" v="151" actId="478"/>
            <ac:picMkLst>
              <pc:docMk/>
              <pc:sldMasterMk cId="853350350" sldId="2147483795"/>
              <pc:sldLayoutMk cId="2314245072" sldId="2147483796"/>
              <ac:picMk id="5" creationId="{2ED30C18-2049-D600-DAA3-104680889234}"/>
            </ac:picMkLst>
          </pc:picChg>
        </pc:sldLayoutChg>
      </pc:sldMasterChg>
      <pc:sldMasterChg chg="addSp delSp modSp mod modSldLayout">
        <pc:chgData name="PERROTIN Thierry" userId="d5ab62bd-e030-48ea-8310-ab6bdcf6057e" providerId="ADAL" clId="{8729AACA-4F6E-4AB9-B7C0-05E95E0C69BA}" dt="2026-02-09T08:53:19.362" v="278" actId="13244"/>
        <pc:sldMasterMkLst>
          <pc:docMk/>
          <pc:sldMasterMk cId="1643687297" sldId="2147483800"/>
        </pc:sldMasterMkLst>
        <pc:grpChg chg="del">
          <ac:chgData name="PERROTIN Thierry" userId="d5ab62bd-e030-48ea-8310-ab6bdcf6057e" providerId="ADAL" clId="{8729AACA-4F6E-4AB9-B7C0-05E95E0C69BA}" dt="2026-02-09T08:53:16.716" v="276" actId="478"/>
          <ac:grpSpMkLst>
            <pc:docMk/>
            <pc:sldMasterMk cId="1643687297" sldId="2147483800"/>
            <ac:grpSpMk id="7" creationId="{C3F33536-5E6E-C4F4-2523-F796898AD8B4}"/>
          </ac:grpSpMkLst>
        </pc:grpChg>
        <pc:grpChg chg="add mod ord">
          <ac:chgData name="PERROTIN Thierry" userId="d5ab62bd-e030-48ea-8310-ab6bdcf6057e" providerId="ADAL" clId="{8729AACA-4F6E-4AB9-B7C0-05E95E0C69BA}" dt="2026-02-09T08:53:19.362" v="278" actId="13244"/>
          <ac:grpSpMkLst>
            <pc:docMk/>
            <pc:sldMasterMk cId="1643687297" sldId="2147483800"/>
            <ac:grpSpMk id="13" creationId="{63E3D9D4-2846-E45B-19EC-908E480BAC5B}"/>
          </ac:grpSpMkLst>
        </pc:grpChg>
        <pc:picChg chg="mod">
          <ac:chgData name="PERROTIN Thierry" userId="d5ab62bd-e030-48ea-8310-ab6bdcf6057e" providerId="ADAL" clId="{8729AACA-4F6E-4AB9-B7C0-05E95E0C69BA}" dt="2026-02-09T08:53:17.010" v="277"/>
          <ac:picMkLst>
            <pc:docMk/>
            <pc:sldMasterMk cId="1643687297" sldId="2147483800"/>
            <ac:picMk id="14" creationId="{B60109D5-2B8D-F6CD-9592-A2A139EEC01E}"/>
          </ac:picMkLst>
        </pc:picChg>
        <pc:picChg chg="mod">
          <ac:chgData name="PERROTIN Thierry" userId="d5ab62bd-e030-48ea-8310-ab6bdcf6057e" providerId="ADAL" clId="{8729AACA-4F6E-4AB9-B7C0-05E95E0C69BA}" dt="2026-02-09T08:53:17.010" v="277"/>
          <ac:picMkLst>
            <pc:docMk/>
            <pc:sldMasterMk cId="1643687297" sldId="2147483800"/>
            <ac:picMk id="15" creationId="{412418BF-F478-2334-4065-50ABD4852DA0}"/>
          </ac:picMkLst>
        </pc:picChg>
        <pc:picChg chg="mod">
          <ac:chgData name="PERROTIN Thierry" userId="d5ab62bd-e030-48ea-8310-ab6bdcf6057e" providerId="ADAL" clId="{8729AACA-4F6E-4AB9-B7C0-05E95E0C69BA}" dt="2026-02-09T08:53:17.010" v="277"/>
          <ac:picMkLst>
            <pc:docMk/>
            <pc:sldMasterMk cId="1643687297" sldId="2147483800"/>
            <ac:picMk id="16" creationId="{DDE0D4F7-A6E1-3EE6-20C9-E5F585FC1DA1}"/>
          </ac:picMkLst>
        </pc:picChg>
        <pc:picChg chg="mod">
          <ac:chgData name="PERROTIN Thierry" userId="d5ab62bd-e030-48ea-8310-ab6bdcf6057e" providerId="ADAL" clId="{8729AACA-4F6E-4AB9-B7C0-05E95E0C69BA}" dt="2026-02-09T08:53:17.010" v="277"/>
          <ac:picMkLst>
            <pc:docMk/>
            <pc:sldMasterMk cId="1643687297" sldId="2147483800"/>
            <ac:picMk id="17" creationId="{98D638C3-D797-E9C3-E4C0-8FAE09467B73}"/>
          </ac:picMkLst>
        </pc:picChg>
        <pc:sldLayoutChg chg="addSp delSp modSp mod">
          <pc:chgData name="PERROTIN Thierry" userId="d5ab62bd-e030-48ea-8310-ab6bdcf6057e" providerId="ADAL" clId="{8729AACA-4F6E-4AB9-B7C0-05E95E0C69BA}" dt="2026-02-09T08:47:21.609" v="154"/>
          <pc:sldLayoutMkLst>
            <pc:docMk/>
            <pc:sldMasterMk cId="1643687297" sldId="2147483800"/>
            <pc:sldLayoutMk cId="3614464452" sldId="2147483801"/>
          </pc:sldLayoutMkLst>
          <pc:picChg chg="add mod">
            <ac:chgData name="PERROTIN Thierry" userId="d5ab62bd-e030-48ea-8310-ab6bdcf6057e" providerId="ADAL" clId="{8729AACA-4F6E-4AB9-B7C0-05E95E0C69BA}" dt="2026-02-09T08:47:21.609" v="154"/>
            <ac:picMkLst>
              <pc:docMk/>
              <pc:sldMasterMk cId="1643687297" sldId="2147483800"/>
              <pc:sldLayoutMk cId="3614464452" sldId="2147483801"/>
              <ac:picMk id="3" creationId="{34664ECA-66FA-AEAD-56C5-420B34F44092}"/>
            </ac:picMkLst>
          </pc:picChg>
          <pc:picChg chg="add mod">
            <ac:chgData name="PERROTIN Thierry" userId="d5ab62bd-e030-48ea-8310-ab6bdcf6057e" providerId="ADAL" clId="{8729AACA-4F6E-4AB9-B7C0-05E95E0C69BA}" dt="2026-02-09T08:47:21.609" v="154"/>
            <ac:picMkLst>
              <pc:docMk/>
              <pc:sldMasterMk cId="1643687297" sldId="2147483800"/>
              <pc:sldLayoutMk cId="3614464452" sldId="2147483801"/>
              <ac:picMk id="4" creationId="{E7F1CF74-007B-5133-D3C2-7151901114B6}"/>
            </ac:picMkLst>
          </pc:picChg>
          <pc:picChg chg="del">
            <ac:chgData name="PERROTIN Thierry" userId="d5ab62bd-e030-48ea-8310-ab6bdcf6057e" providerId="ADAL" clId="{8729AACA-4F6E-4AB9-B7C0-05E95E0C69BA}" dt="2026-02-09T08:47:21.361" v="153" actId="478"/>
            <ac:picMkLst>
              <pc:docMk/>
              <pc:sldMasterMk cId="1643687297" sldId="2147483800"/>
              <pc:sldLayoutMk cId="3614464452" sldId="2147483801"/>
              <ac:picMk id="5" creationId="{2ED30C18-2049-D600-DAA3-104680889234}"/>
            </ac:picMkLst>
          </pc:picChg>
        </pc:sldLayoutChg>
      </pc:sldMasterChg>
      <pc:sldMasterChg chg="addSp delSp modSp mod modSldLayout">
        <pc:chgData name="PERROTIN Thierry" userId="d5ab62bd-e030-48ea-8310-ab6bdcf6057e" providerId="ADAL" clId="{8729AACA-4F6E-4AB9-B7C0-05E95E0C69BA}" dt="2026-02-09T08:53:26.113" v="281" actId="13244"/>
        <pc:sldMasterMkLst>
          <pc:docMk/>
          <pc:sldMasterMk cId="2793813319" sldId="2147483805"/>
        </pc:sldMasterMkLst>
        <pc:grpChg chg="del">
          <ac:chgData name="PERROTIN Thierry" userId="d5ab62bd-e030-48ea-8310-ab6bdcf6057e" providerId="ADAL" clId="{8729AACA-4F6E-4AB9-B7C0-05E95E0C69BA}" dt="2026-02-09T08:53:23.493" v="279" actId="478"/>
          <ac:grpSpMkLst>
            <pc:docMk/>
            <pc:sldMasterMk cId="2793813319" sldId="2147483805"/>
            <ac:grpSpMk id="7" creationId="{C3F33536-5E6E-C4F4-2523-F796898AD8B4}"/>
          </ac:grpSpMkLst>
        </pc:grpChg>
        <pc:grpChg chg="add mod ord">
          <ac:chgData name="PERROTIN Thierry" userId="d5ab62bd-e030-48ea-8310-ab6bdcf6057e" providerId="ADAL" clId="{8729AACA-4F6E-4AB9-B7C0-05E95E0C69BA}" dt="2026-02-09T08:53:26.113" v="281" actId="13244"/>
          <ac:grpSpMkLst>
            <pc:docMk/>
            <pc:sldMasterMk cId="2793813319" sldId="2147483805"/>
            <ac:grpSpMk id="13" creationId="{31A37447-C955-3390-4E39-36856B9BA52D}"/>
          </ac:grpSpMkLst>
        </pc:grpChg>
        <pc:picChg chg="mod">
          <ac:chgData name="PERROTIN Thierry" userId="d5ab62bd-e030-48ea-8310-ab6bdcf6057e" providerId="ADAL" clId="{8729AACA-4F6E-4AB9-B7C0-05E95E0C69BA}" dt="2026-02-09T08:53:23.777" v="280"/>
          <ac:picMkLst>
            <pc:docMk/>
            <pc:sldMasterMk cId="2793813319" sldId="2147483805"/>
            <ac:picMk id="14" creationId="{D3E17FC0-5C6A-D61F-C941-841FEECCE71D}"/>
          </ac:picMkLst>
        </pc:picChg>
        <pc:picChg chg="mod">
          <ac:chgData name="PERROTIN Thierry" userId="d5ab62bd-e030-48ea-8310-ab6bdcf6057e" providerId="ADAL" clId="{8729AACA-4F6E-4AB9-B7C0-05E95E0C69BA}" dt="2026-02-09T08:53:23.777" v="280"/>
          <ac:picMkLst>
            <pc:docMk/>
            <pc:sldMasterMk cId="2793813319" sldId="2147483805"/>
            <ac:picMk id="15" creationId="{C41F489C-836D-F9F6-85CB-7D15D7DBDCC1}"/>
          </ac:picMkLst>
        </pc:picChg>
        <pc:picChg chg="mod">
          <ac:chgData name="PERROTIN Thierry" userId="d5ab62bd-e030-48ea-8310-ab6bdcf6057e" providerId="ADAL" clId="{8729AACA-4F6E-4AB9-B7C0-05E95E0C69BA}" dt="2026-02-09T08:53:23.777" v="280"/>
          <ac:picMkLst>
            <pc:docMk/>
            <pc:sldMasterMk cId="2793813319" sldId="2147483805"/>
            <ac:picMk id="16" creationId="{8E4F59C5-11C6-6D37-11A6-7377A2DEFBA5}"/>
          </ac:picMkLst>
        </pc:picChg>
        <pc:picChg chg="mod">
          <ac:chgData name="PERROTIN Thierry" userId="d5ab62bd-e030-48ea-8310-ab6bdcf6057e" providerId="ADAL" clId="{8729AACA-4F6E-4AB9-B7C0-05E95E0C69BA}" dt="2026-02-09T08:53:23.777" v="280"/>
          <ac:picMkLst>
            <pc:docMk/>
            <pc:sldMasterMk cId="2793813319" sldId="2147483805"/>
            <ac:picMk id="17" creationId="{41271192-B729-9FF7-39D9-C343A9903622}"/>
          </ac:picMkLst>
        </pc:picChg>
        <pc:sldLayoutChg chg="addSp delSp modSp mod">
          <pc:chgData name="PERROTIN Thierry" userId="d5ab62bd-e030-48ea-8310-ab6bdcf6057e" providerId="ADAL" clId="{8729AACA-4F6E-4AB9-B7C0-05E95E0C69BA}" dt="2026-02-09T08:47:26.088" v="156"/>
          <pc:sldLayoutMkLst>
            <pc:docMk/>
            <pc:sldMasterMk cId="2793813319" sldId="2147483805"/>
            <pc:sldLayoutMk cId="4168981249" sldId="2147483806"/>
          </pc:sldLayoutMkLst>
          <pc:picChg chg="add mod">
            <ac:chgData name="PERROTIN Thierry" userId="d5ab62bd-e030-48ea-8310-ab6bdcf6057e" providerId="ADAL" clId="{8729AACA-4F6E-4AB9-B7C0-05E95E0C69BA}" dt="2026-02-09T08:47:26.088" v="156"/>
            <ac:picMkLst>
              <pc:docMk/>
              <pc:sldMasterMk cId="2793813319" sldId="2147483805"/>
              <pc:sldLayoutMk cId="4168981249" sldId="2147483806"/>
              <ac:picMk id="3" creationId="{A387ADEF-F97B-0AF3-B38C-E4BD6011AE45}"/>
            </ac:picMkLst>
          </pc:picChg>
          <pc:picChg chg="add mod">
            <ac:chgData name="PERROTIN Thierry" userId="d5ab62bd-e030-48ea-8310-ab6bdcf6057e" providerId="ADAL" clId="{8729AACA-4F6E-4AB9-B7C0-05E95E0C69BA}" dt="2026-02-09T08:47:26.088" v="156"/>
            <ac:picMkLst>
              <pc:docMk/>
              <pc:sldMasterMk cId="2793813319" sldId="2147483805"/>
              <pc:sldLayoutMk cId="4168981249" sldId="2147483806"/>
              <ac:picMk id="4" creationId="{B415B3CB-BF4F-981D-AE74-53A588B8F986}"/>
            </ac:picMkLst>
          </pc:picChg>
          <pc:picChg chg="del">
            <ac:chgData name="PERROTIN Thierry" userId="d5ab62bd-e030-48ea-8310-ab6bdcf6057e" providerId="ADAL" clId="{8729AACA-4F6E-4AB9-B7C0-05E95E0C69BA}" dt="2026-02-09T08:47:25.849" v="155" actId="478"/>
            <ac:picMkLst>
              <pc:docMk/>
              <pc:sldMasterMk cId="2793813319" sldId="2147483805"/>
              <pc:sldLayoutMk cId="4168981249" sldId="2147483806"/>
              <ac:picMk id="5" creationId="{2ED30C18-2049-D600-DAA3-104680889234}"/>
            </ac:picMkLst>
          </pc:picChg>
        </pc:sldLayoutChg>
      </pc:sldMasterChg>
      <pc:sldMasterChg chg="addSp delSp modSp mod modSldLayout">
        <pc:chgData name="PERROTIN Thierry" userId="d5ab62bd-e030-48ea-8310-ab6bdcf6057e" providerId="ADAL" clId="{8729AACA-4F6E-4AB9-B7C0-05E95E0C69BA}" dt="2026-02-09T08:53:33.626" v="284" actId="13244"/>
        <pc:sldMasterMkLst>
          <pc:docMk/>
          <pc:sldMasterMk cId="3197093480" sldId="2147483810"/>
        </pc:sldMasterMkLst>
        <pc:grpChg chg="del">
          <ac:chgData name="PERROTIN Thierry" userId="d5ab62bd-e030-48ea-8310-ab6bdcf6057e" providerId="ADAL" clId="{8729AACA-4F6E-4AB9-B7C0-05E95E0C69BA}" dt="2026-02-09T08:53:30.582" v="282" actId="478"/>
          <ac:grpSpMkLst>
            <pc:docMk/>
            <pc:sldMasterMk cId="3197093480" sldId="2147483810"/>
            <ac:grpSpMk id="7" creationId="{C3F33536-5E6E-C4F4-2523-F796898AD8B4}"/>
          </ac:grpSpMkLst>
        </pc:grpChg>
        <pc:grpChg chg="add mod ord">
          <ac:chgData name="PERROTIN Thierry" userId="d5ab62bd-e030-48ea-8310-ab6bdcf6057e" providerId="ADAL" clId="{8729AACA-4F6E-4AB9-B7C0-05E95E0C69BA}" dt="2026-02-09T08:53:33.626" v="284" actId="13244"/>
          <ac:grpSpMkLst>
            <pc:docMk/>
            <pc:sldMasterMk cId="3197093480" sldId="2147483810"/>
            <ac:grpSpMk id="13" creationId="{4159A0C4-9A51-26A8-08FD-8B108C06E97C}"/>
          </ac:grpSpMkLst>
        </pc:grpChg>
        <pc:picChg chg="mod">
          <ac:chgData name="PERROTIN Thierry" userId="d5ab62bd-e030-48ea-8310-ab6bdcf6057e" providerId="ADAL" clId="{8729AACA-4F6E-4AB9-B7C0-05E95E0C69BA}" dt="2026-02-09T08:53:30.992" v="283"/>
          <ac:picMkLst>
            <pc:docMk/>
            <pc:sldMasterMk cId="3197093480" sldId="2147483810"/>
            <ac:picMk id="14" creationId="{A7FE9CB6-CD3C-9253-8823-00A0A702440E}"/>
          </ac:picMkLst>
        </pc:picChg>
        <pc:picChg chg="mod">
          <ac:chgData name="PERROTIN Thierry" userId="d5ab62bd-e030-48ea-8310-ab6bdcf6057e" providerId="ADAL" clId="{8729AACA-4F6E-4AB9-B7C0-05E95E0C69BA}" dt="2026-02-09T08:53:30.992" v="283"/>
          <ac:picMkLst>
            <pc:docMk/>
            <pc:sldMasterMk cId="3197093480" sldId="2147483810"/>
            <ac:picMk id="15" creationId="{A23BB80F-0902-129A-93F7-BD0E184EBAF9}"/>
          </ac:picMkLst>
        </pc:picChg>
        <pc:picChg chg="mod">
          <ac:chgData name="PERROTIN Thierry" userId="d5ab62bd-e030-48ea-8310-ab6bdcf6057e" providerId="ADAL" clId="{8729AACA-4F6E-4AB9-B7C0-05E95E0C69BA}" dt="2026-02-09T08:53:30.992" v="283"/>
          <ac:picMkLst>
            <pc:docMk/>
            <pc:sldMasterMk cId="3197093480" sldId="2147483810"/>
            <ac:picMk id="16" creationId="{9E1513D1-155E-C7BE-C657-8E92ED96C546}"/>
          </ac:picMkLst>
        </pc:picChg>
        <pc:picChg chg="mod">
          <ac:chgData name="PERROTIN Thierry" userId="d5ab62bd-e030-48ea-8310-ab6bdcf6057e" providerId="ADAL" clId="{8729AACA-4F6E-4AB9-B7C0-05E95E0C69BA}" dt="2026-02-09T08:53:30.992" v="283"/>
          <ac:picMkLst>
            <pc:docMk/>
            <pc:sldMasterMk cId="3197093480" sldId="2147483810"/>
            <ac:picMk id="17" creationId="{EF446116-700B-3D0B-E937-89081B41524B}"/>
          </ac:picMkLst>
        </pc:picChg>
        <pc:sldLayoutChg chg="addSp delSp modSp mod">
          <pc:chgData name="PERROTIN Thierry" userId="d5ab62bd-e030-48ea-8310-ab6bdcf6057e" providerId="ADAL" clId="{8729AACA-4F6E-4AB9-B7C0-05E95E0C69BA}" dt="2026-02-09T08:47:29.664" v="158"/>
          <pc:sldLayoutMkLst>
            <pc:docMk/>
            <pc:sldMasterMk cId="3197093480" sldId="2147483810"/>
            <pc:sldLayoutMk cId="2802302886" sldId="2147483811"/>
          </pc:sldLayoutMkLst>
          <pc:picChg chg="add mod">
            <ac:chgData name="PERROTIN Thierry" userId="d5ab62bd-e030-48ea-8310-ab6bdcf6057e" providerId="ADAL" clId="{8729AACA-4F6E-4AB9-B7C0-05E95E0C69BA}" dt="2026-02-09T08:47:29.664" v="158"/>
            <ac:picMkLst>
              <pc:docMk/>
              <pc:sldMasterMk cId="3197093480" sldId="2147483810"/>
              <pc:sldLayoutMk cId="2802302886" sldId="2147483811"/>
              <ac:picMk id="3" creationId="{8B821174-E311-BF6C-91D5-5E3F0977B96D}"/>
            </ac:picMkLst>
          </pc:picChg>
          <pc:picChg chg="add mod">
            <ac:chgData name="PERROTIN Thierry" userId="d5ab62bd-e030-48ea-8310-ab6bdcf6057e" providerId="ADAL" clId="{8729AACA-4F6E-4AB9-B7C0-05E95E0C69BA}" dt="2026-02-09T08:47:29.664" v="158"/>
            <ac:picMkLst>
              <pc:docMk/>
              <pc:sldMasterMk cId="3197093480" sldId="2147483810"/>
              <pc:sldLayoutMk cId="2802302886" sldId="2147483811"/>
              <ac:picMk id="4" creationId="{5FC4127E-FE67-6672-9325-C635A2A65D8B}"/>
            </ac:picMkLst>
          </pc:picChg>
          <pc:picChg chg="del">
            <ac:chgData name="PERROTIN Thierry" userId="d5ab62bd-e030-48ea-8310-ab6bdcf6057e" providerId="ADAL" clId="{8729AACA-4F6E-4AB9-B7C0-05E95E0C69BA}" dt="2026-02-09T08:47:29.340" v="157" actId="478"/>
            <ac:picMkLst>
              <pc:docMk/>
              <pc:sldMasterMk cId="3197093480" sldId="2147483810"/>
              <pc:sldLayoutMk cId="2802302886" sldId="2147483811"/>
              <ac:picMk id="5" creationId="{2ED30C18-2049-D600-DAA3-104680889234}"/>
            </ac:picMkLst>
          </pc:picChg>
        </pc:sldLayoutChg>
      </pc:sldMasterChg>
    </pc:docChg>
  </pc:docChgLst>
  <pc:docChgLst>
    <pc:chgData name="PERROTIN Thierry" userId="d5ab62bd-e030-48ea-8310-ab6bdcf6057e" providerId="ADAL" clId="{4245B13B-4DD0-4DBE-B828-0173DC22107F}"/>
    <pc:docChg chg="undo custSel modSld modMainMaster">
      <pc:chgData name="PERROTIN Thierry" userId="d5ab62bd-e030-48ea-8310-ab6bdcf6057e" providerId="ADAL" clId="{4245B13B-4DD0-4DBE-B828-0173DC22107F}" dt="2026-02-03T11:17:00.983" v="853" actId="20577"/>
      <pc:docMkLst>
        <pc:docMk/>
      </pc:docMkLst>
      <pc:sldChg chg="addSp delSp modSp mod chgLayout">
        <pc:chgData name="PERROTIN Thierry" userId="d5ab62bd-e030-48ea-8310-ab6bdcf6057e" providerId="ADAL" clId="{4245B13B-4DD0-4DBE-B828-0173DC22107F}" dt="2026-02-03T10:46:12.034" v="132" actId="700"/>
        <pc:sldMkLst>
          <pc:docMk/>
          <pc:sldMk cId="4138302963" sldId="268"/>
        </pc:sldMkLst>
      </pc:sldChg>
      <pc:sldChg chg="modSp mod">
        <pc:chgData name="PERROTIN Thierry" userId="d5ab62bd-e030-48ea-8310-ab6bdcf6057e" providerId="ADAL" clId="{4245B13B-4DD0-4DBE-B828-0173DC22107F}" dt="2026-02-03T10:41:34.055" v="100" actId="20577"/>
        <pc:sldMkLst>
          <pc:docMk/>
          <pc:sldMk cId="3823908962" sldId="2147375815"/>
        </pc:sldMkLst>
      </pc:sldChg>
      <pc:sldChg chg="modSp mod chgLayout">
        <pc:chgData name="PERROTIN Thierry" userId="d5ab62bd-e030-48ea-8310-ab6bdcf6057e" providerId="ADAL" clId="{4245B13B-4DD0-4DBE-B828-0173DC22107F}" dt="2026-02-03T10:35:10.794" v="5" actId="700"/>
        <pc:sldMkLst>
          <pc:docMk/>
          <pc:sldMk cId="4108829463" sldId="2147376437"/>
        </pc:sldMkLst>
      </pc:sldChg>
      <pc:sldChg chg="addSp delSp modSp mod modClrScheme chgLayout">
        <pc:chgData name="PERROTIN Thierry" userId="d5ab62bd-e030-48ea-8310-ab6bdcf6057e" providerId="ADAL" clId="{4245B13B-4DD0-4DBE-B828-0173DC22107F}" dt="2026-02-03T11:17:00.983" v="853" actId="20577"/>
        <pc:sldMkLst>
          <pc:docMk/>
          <pc:sldMk cId="2049263232" sldId="2147376441"/>
        </pc:sldMkLst>
      </pc:sldChg>
      <pc:sldChg chg="addSp modSp mod">
        <pc:chgData name="PERROTIN Thierry" userId="d5ab62bd-e030-48ea-8310-ab6bdcf6057e" providerId="ADAL" clId="{4245B13B-4DD0-4DBE-B828-0173DC22107F}" dt="2026-02-03T10:44:47.843" v="130"/>
        <pc:sldMkLst>
          <pc:docMk/>
          <pc:sldMk cId="4023901623" sldId="2147376689"/>
        </pc:sldMkLst>
      </pc:sldChg>
      <pc:sldMasterChg chg="modSldLayout sldLayoutOrd">
        <pc:chgData name="PERROTIN Thierry" userId="d5ab62bd-e030-48ea-8310-ab6bdcf6057e" providerId="ADAL" clId="{4245B13B-4DD0-4DBE-B828-0173DC22107F}" dt="2026-02-03T11:10:06.394" v="835" actId="1036"/>
        <pc:sldMasterMkLst>
          <pc:docMk/>
          <pc:sldMasterMk cId="639883835" sldId="2147483662"/>
        </pc:sldMasterMkLst>
        <pc:sldLayoutChg chg="addSp delSp modSp mod ord">
          <pc:chgData name="PERROTIN Thierry" userId="d5ab62bd-e030-48ea-8310-ab6bdcf6057e" providerId="ADAL" clId="{4245B13B-4DD0-4DBE-B828-0173DC22107F}" dt="2026-02-03T11:10:06.394" v="835" actId="1036"/>
          <pc:sldLayoutMkLst>
            <pc:docMk/>
            <pc:sldMasterMk cId="639883835" sldId="2147483662"/>
            <pc:sldLayoutMk cId="2434744637" sldId="2147483777"/>
          </pc:sldLayoutMkLst>
          <pc:spChg chg="mod ord">
            <ac:chgData name="PERROTIN Thierry" userId="d5ab62bd-e030-48ea-8310-ab6bdcf6057e" providerId="ADAL" clId="{4245B13B-4DD0-4DBE-B828-0173DC22107F}" dt="2026-02-03T11:10:06.394" v="835" actId="1036"/>
            <ac:spMkLst>
              <pc:docMk/>
              <pc:sldMasterMk cId="639883835" sldId="2147483662"/>
              <pc:sldLayoutMk cId="2434744637" sldId="2147483777"/>
              <ac:spMk id="3" creationId="{528ED8ED-DE6B-5233-87B4-7988454A1A33}"/>
            </ac:spMkLst>
          </pc:spChg>
          <pc:spChg chg="add mod">
            <ac:chgData name="PERROTIN Thierry" userId="d5ab62bd-e030-48ea-8310-ab6bdcf6057e" providerId="ADAL" clId="{4245B13B-4DD0-4DBE-B828-0173DC22107F}" dt="2026-02-03T11:10:06.394" v="835" actId="1036"/>
            <ac:spMkLst>
              <pc:docMk/>
              <pc:sldMasterMk cId="639883835" sldId="2147483662"/>
              <pc:sldLayoutMk cId="2434744637" sldId="2147483777"/>
              <ac:spMk id="4" creationId="{F883E903-376E-0DA3-3E23-344DF3DA09FE}"/>
            </ac:spMkLst>
          </pc:spChg>
          <pc:spChg chg="add mod">
            <ac:chgData name="PERROTIN Thierry" userId="d5ab62bd-e030-48ea-8310-ab6bdcf6057e" providerId="ADAL" clId="{4245B13B-4DD0-4DBE-B828-0173DC22107F}" dt="2026-02-03T11:10:06.394" v="835" actId="1036"/>
            <ac:spMkLst>
              <pc:docMk/>
              <pc:sldMasterMk cId="639883835" sldId="2147483662"/>
              <pc:sldLayoutMk cId="2434744637" sldId="2147483777"/>
              <ac:spMk id="6" creationId="{C7F52E09-7553-69B9-1291-06B0F9C1A408}"/>
            </ac:spMkLst>
          </pc:spChg>
          <pc:spChg chg="add mod">
            <ac:chgData name="PERROTIN Thierry" userId="d5ab62bd-e030-48ea-8310-ab6bdcf6057e" providerId="ADAL" clId="{4245B13B-4DD0-4DBE-B828-0173DC22107F}" dt="2026-02-03T11:10:06.394" v="835" actId="1036"/>
            <ac:spMkLst>
              <pc:docMk/>
              <pc:sldMasterMk cId="639883835" sldId="2147483662"/>
              <pc:sldLayoutMk cId="2434744637" sldId="2147483777"/>
              <ac:spMk id="7" creationId="{7C26B5E6-5220-2510-FF74-EF63DBD87FF4}"/>
            </ac:spMkLst>
          </pc:spChg>
          <pc:spChg chg="add mod">
            <ac:chgData name="PERROTIN Thierry" userId="d5ab62bd-e030-48ea-8310-ab6bdcf6057e" providerId="ADAL" clId="{4245B13B-4DD0-4DBE-B828-0173DC22107F}" dt="2026-02-03T11:10:06.394" v="835" actId="1036"/>
            <ac:spMkLst>
              <pc:docMk/>
              <pc:sldMasterMk cId="639883835" sldId="2147483662"/>
              <pc:sldLayoutMk cId="2434744637" sldId="2147483777"/>
              <ac:spMk id="8" creationId="{72F36023-24E0-A8F5-6F3C-FF5D2AEBF7FC}"/>
            </ac:spMkLst>
          </pc:spChg>
          <pc:spChg chg="add mod">
            <ac:chgData name="PERROTIN Thierry" userId="d5ab62bd-e030-48ea-8310-ab6bdcf6057e" providerId="ADAL" clId="{4245B13B-4DD0-4DBE-B828-0173DC22107F}" dt="2026-02-03T11:10:06.394" v="835" actId="1036"/>
            <ac:spMkLst>
              <pc:docMk/>
              <pc:sldMasterMk cId="639883835" sldId="2147483662"/>
              <pc:sldLayoutMk cId="2434744637" sldId="2147483777"/>
              <ac:spMk id="10" creationId="{8CD5F9A3-EEC5-101F-E5F6-B80D7DD2814B}"/>
            </ac:spMkLst>
          </pc:spChg>
          <pc:picChg chg="mod">
            <ac:chgData name="PERROTIN Thierry" userId="d5ab62bd-e030-48ea-8310-ab6bdcf6057e" providerId="ADAL" clId="{4245B13B-4DD0-4DBE-B828-0173DC22107F}" dt="2026-02-03T11:07:54.961" v="678"/>
            <ac:picMkLst>
              <pc:docMk/>
              <pc:sldMasterMk cId="639883835" sldId="2147483662"/>
              <pc:sldLayoutMk cId="2434744637" sldId="2147483777"/>
              <ac:picMk id="5" creationId="{09F4AC2E-75F8-16A3-4ED6-1BFEC4A8906C}"/>
            </ac:picMkLst>
          </pc:picChg>
        </pc:sldLayoutChg>
      </pc:sldMasterChg>
      <pc:sldMasterChg chg="addSldLayout modSldLayout sldLayoutOrd">
        <pc:chgData name="PERROTIN Thierry" userId="d5ab62bd-e030-48ea-8310-ab6bdcf6057e" providerId="ADAL" clId="{4245B13B-4DD0-4DBE-B828-0173DC22107F}" dt="2026-02-03T11:03:53.956" v="576" actId="20578"/>
        <pc:sldMasterMkLst>
          <pc:docMk/>
          <pc:sldMasterMk cId="362624163" sldId="2147483759"/>
        </pc:sldMasterMkLst>
        <pc:sldLayoutChg chg="addSp delSp modSp mod">
          <pc:chgData name="PERROTIN Thierry" userId="d5ab62bd-e030-48ea-8310-ab6bdcf6057e" providerId="ADAL" clId="{4245B13B-4DD0-4DBE-B828-0173DC22107F}" dt="2026-02-03T10:35:44.299" v="28" actId="14100"/>
          <pc:sldLayoutMkLst>
            <pc:docMk/>
            <pc:sldMasterMk cId="362624163" sldId="2147483759"/>
            <pc:sldLayoutMk cId="833468054" sldId="2147483765"/>
          </pc:sldLayoutMkLst>
          <pc:spChg chg="mod">
            <ac:chgData name="PERROTIN Thierry" userId="d5ab62bd-e030-48ea-8310-ab6bdcf6057e" providerId="ADAL" clId="{4245B13B-4DD0-4DBE-B828-0173DC22107F}" dt="2026-02-03T10:35:44.299" v="28" actId="14100"/>
            <ac:spMkLst>
              <pc:docMk/>
              <pc:sldMasterMk cId="362624163" sldId="2147483759"/>
              <pc:sldLayoutMk cId="833468054" sldId="2147483765"/>
              <ac:spMk id="3" creationId="{63E611AC-BD97-C918-CEA3-2BEB32CE827F}"/>
            </ac:spMkLst>
          </pc:spChg>
          <pc:spChg chg="add mod">
            <ac:chgData name="PERROTIN Thierry" userId="d5ab62bd-e030-48ea-8310-ab6bdcf6057e" providerId="ADAL" clId="{4245B13B-4DD0-4DBE-B828-0173DC22107F}" dt="2026-02-03T10:35:38.890" v="27"/>
            <ac:spMkLst>
              <pc:docMk/>
              <pc:sldMasterMk cId="362624163" sldId="2147483759"/>
              <pc:sldLayoutMk cId="833468054" sldId="2147483765"/>
              <ac:spMk id="6" creationId="{5D459E83-E3AB-6D13-4819-06724C48988C}"/>
            </ac:spMkLst>
          </pc:spChg>
        </pc:sldLayoutChg>
        <pc:sldLayoutChg chg="addSp delSp modSp mod ord">
          <pc:chgData name="PERROTIN Thierry" userId="d5ab62bd-e030-48ea-8310-ab6bdcf6057e" providerId="ADAL" clId="{4245B13B-4DD0-4DBE-B828-0173DC22107F}" dt="2026-02-03T10:36:28.063" v="39"/>
          <pc:sldLayoutMkLst>
            <pc:docMk/>
            <pc:sldMasterMk cId="362624163" sldId="2147483759"/>
            <pc:sldLayoutMk cId="889408827" sldId="2147483766"/>
          </pc:sldLayoutMkLst>
          <pc:spChg chg="add mod">
            <ac:chgData name="PERROTIN Thierry" userId="d5ab62bd-e030-48ea-8310-ab6bdcf6057e" providerId="ADAL" clId="{4245B13B-4DD0-4DBE-B828-0173DC22107F}" dt="2026-02-03T10:36:28.063" v="39"/>
            <ac:spMkLst>
              <pc:docMk/>
              <pc:sldMasterMk cId="362624163" sldId="2147483759"/>
              <pc:sldLayoutMk cId="889408827" sldId="2147483766"/>
              <ac:spMk id="2" creationId="{FFE19CBC-198D-6DCB-8173-C96E4CA2235D}"/>
            </ac:spMkLst>
          </pc:spChg>
          <pc:spChg chg="add mod">
            <ac:chgData name="PERROTIN Thierry" userId="d5ab62bd-e030-48ea-8310-ab6bdcf6057e" providerId="ADAL" clId="{4245B13B-4DD0-4DBE-B828-0173DC22107F}" dt="2026-02-03T10:36:28.063" v="39"/>
            <ac:spMkLst>
              <pc:docMk/>
              <pc:sldMasterMk cId="362624163" sldId="2147483759"/>
              <pc:sldLayoutMk cId="889408827" sldId="2147483766"/>
              <ac:spMk id="3" creationId="{528ED8ED-DE6B-5233-87B4-7988454A1A33}"/>
            </ac:spMkLst>
          </pc:spChg>
        </pc:sldLayoutChg>
        <pc:sldLayoutChg chg="addSp delSp modSp mod ord">
          <pc:chgData name="PERROTIN Thierry" userId="d5ab62bd-e030-48ea-8310-ab6bdcf6057e" providerId="ADAL" clId="{4245B13B-4DD0-4DBE-B828-0173DC22107F}" dt="2026-02-03T10:36:22.325" v="37" actId="14100"/>
          <pc:sldLayoutMkLst>
            <pc:docMk/>
            <pc:sldMasterMk cId="362624163" sldId="2147483759"/>
            <pc:sldLayoutMk cId="642884591" sldId="2147483767"/>
          </pc:sldLayoutMkLst>
          <pc:spChg chg="add mod">
            <ac:chgData name="PERROTIN Thierry" userId="d5ab62bd-e030-48ea-8310-ab6bdcf6057e" providerId="ADAL" clId="{4245B13B-4DD0-4DBE-B828-0173DC22107F}" dt="2026-02-03T10:36:22.325" v="37" actId="14100"/>
            <ac:spMkLst>
              <pc:docMk/>
              <pc:sldMasterMk cId="362624163" sldId="2147483759"/>
              <pc:sldLayoutMk cId="642884591" sldId="2147483767"/>
              <ac:spMk id="2" creationId="{B6E9348A-E186-80F4-FD82-3BF92574C409}"/>
            </ac:spMkLst>
          </pc:spChg>
          <pc:spChg chg="mod">
            <ac:chgData name="PERROTIN Thierry" userId="d5ab62bd-e030-48ea-8310-ab6bdcf6057e" providerId="ADAL" clId="{4245B13B-4DD0-4DBE-B828-0173DC22107F}" dt="2026-02-03T10:36:14.040" v="35" actId="14100"/>
            <ac:spMkLst>
              <pc:docMk/>
              <pc:sldMasterMk cId="362624163" sldId="2147483759"/>
              <pc:sldLayoutMk cId="642884591" sldId="2147483767"/>
              <ac:spMk id="8" creationId="{8BE527F0-9DE0-CF59-2788-79A377EA5ABB}"/>
            </ac:spMkLst>
          </pc:spChg>
        </pc:sldLayoutChg>
        <pc:sldLayoutChg chg="addSp delSp modSp mod">
          <pc:chgData name="PERROTIN Thierry" userId="d5ab62bd-e030-48ea-8310-ab6bdcf6057e" providerId="ADAL" clId="{4245B13B-4DD0-4DBE-B828-0173DC22107F}" dt="2026-02-03T10:37:09.080" v="51" actId="1036"/>
          <pc:sldLayoutMkLst>
            <pc:docMk/>
            <pc:sldMasterMk cId="362624163" sldId="2147483759"/>
            <pc:sldLayoutMk cId="743229452" sldId="2147483769"/>
          </pc:sldLayoutMkLst>
          <pc:spChg chg="add mod">
            <ac:chgData name="PERROTIN Thierry" userId="d5ab62bd-e030-48ea-8310-ab6bdcf6057e" providerId="ADAL" clId="{4245B13B-4DD0-4DBE-B828-0173DC22107F}" dt="2026-02-03T10:37:09.080" v="51" actId="1036"/>
            <ac:spMkLst>
              <pc:docMk/>
              <pc:sldMasterMk cId="362624163" sldId="2147483759"/>
              <pc:sldLayoutMk cId="743229452" sldId="2147483769"/>
              <ac:spMk id="2" creationId="{BECA2508-7CDF-0BF4-A229-820566DC50FE}"/>
            </ac:spMkLst>
          </pc:spChg>
          <pc:spChg chg="add mod">
            <ac:chgData name="PERROTIN Thierry" userId="d5ab62bd-e030-48ea-8310-ab6bdcf6057e" providerId="ADAL" clId="{4245B13B-4DD0-4DBE-B828-0173DC22107F}" dt="2026-02-03T10:37:02.749" v="44" actId="14100"/>
            <ac:spMkLst>
              <pc:docMk/>
              <pc:sldMasterMk cId="362624163" sldId="2147483759"/>
              <pc:sldLayoutMk cId="743229452" sldId="2147483769"/>
              <ac:spMk id="4" creationId="{FFA13FDD-0659-497B-4798-6439431025BF}"/>
            </ac:spMkLst>
          </pc:spChg>
        </pc:sldLayoutChg>
        <pc:sldLayoutChg chg="addSp delSp modSp mod">
          <pc:chgData name="PERROTIN Thierry" userId="d5ab62bd-e030-48ea-8310-ab6bdcf6057e" providerId="ADAL" clId="{4245B13B-4DD0-4DBE-B828-0173DC22107F}" dt="2026-02-03T10:36:40.468" v="41"/>
          <pc:sldLayoutMkLst>
            <pc:docMk/>
            <pc:sldMasterMk cId="362624163" sldId="2147483759"/>
            <pc:sldLayoutMk cId="2244409797" sldId="2147483770"/>
          </pc:sldLayoutMkLst>
          <pc:spChg chg="add mod">
            <ac:chgData name="PERROTIN Thierry" userId="d5ab62bd-e030-48ea-8310-ab6bdcf6057e" providerId="ADAL" clId="{4245B13B-4DD0-4DBE-B828-0173DC22107F}" dt="2026-02-03T10:36:40.468" v="41"/>
            <ac:spMkLst>
              <pc:docMk/>
              <pc:sldMasterMk cId="362624163" sldId="2147483759"/>
              <pc:sldLayoutMk cId="2244409797" sldId="2147483770"/>
              <ac:spMk id="10" creationId="{0FF82411-6C79-F08A-BD18-66626935D64B}"/>
            </ac:spMkLst>
          </pc:spChg>
          <pc:spChg chg="add mod">
            <ac:chgData name="PERROTIN Thierry" userId="d5ab62bd-e030-48ea-8310-ab6bdcf6057e" providerId="ADAL" clId="{4245B13B-4DD0-4DBE-B828-0173DC22107F}" dt="2026-02-03T10:36:40.468" v="41"/>
            <ac:spMkLst>
              <pc:docMk/>
              <pc:sldMasterMk cId="362624163" sldId="2147483759"/>
              <pc:sldLayoutMk cId="2244409797" sldId="2147483770"/>
              <ac:spMk id="11" creationId="{140D8FCB-1D8A-E5D6-B0E1-B7B0DD95DABA}"/>
            </ac:spMkLst>
          </pc:spChg>
        </pc:sldLayoutChg>
        <pc:sldLayoutChg chg="modSp mod">
          <pc:chgData name="PERROTIN Thierry" userId="d5ab62bd-e030-48ea-8310-ab6bdcf6057e" providerId="ADAL" clId="{4245B13B-4DD0-4DBE-B828-0173DC22107F}" dt="2026-02-03T10:35:31.396" v="25" actId="14100"/>
          <pc:sldLayoutMkLst>
            <pc:docMk/>
            <pc:sldMasterMk cId="362624163" sldId="2147483759"/>
            <pc:sldLayoutMk cId="3219574099" sldId="2147483771"/>
          </pc:sldLayoutMkLst>
          <pc:spChg chg="mod">
            <ac:chgData name="PERROTIN Thierry" userId="d5ab62bd-e030-48ea-8310-ab6bdcf6057e" providerId="ADAL" clId="{4245B13B-4DD0-4DBE-B828-0173DC22107F}" dt="2026-02-03T10:35:26.910" v="24" actId="1035"/>
            <ac:spMkLst>
              <pc:docMk/>
              <pc:sldMasterMk cId="362624163" sldId="2147483759"/>
              <pc:sldLayoutMk cId="3219574099" sldId="2147483771"/>
              <ac:spMk id="2" creationId="{AC3581EB-2E3C-0C37-3D4F-D68BBD9B71F5}"/>
            </ac:spMkLst>
          </pc:spChg>
          <pc:spChg chg="mod">
            <ac:chgData name="PERROTIN Thierry" userId="d5ab62bd-e030-48ea-8310-ab6bdcf6057e" providerId="ADAL" clId="{4245B13B-4DD0-4DBE-B828-0173DC22107F}" dt="2026-02-03T10:35:31.396" v="25" actId="14100"/>
            <ac:spMkLst>
              <pc:docMk/>
              <pc:sldMasterMk cId="362624163" sldId="2147483759"/>
              <pc:sldLayoutMk cId="3219574099" sldId="2147483771"/>
              <ac:spMk id="3" creationId="{63E611AC-BD97-C918-CEA3-2BEB32CE827F}"/>
            </ac:spMkLst>
          </pc:spChg>
        </pc:sldLayoutChg>
        <pc:sldLayoutChg chg="addSp delSp modSp add mod modTransition">
          <pc:chgData name="PERROTIN Thierry" userId="d5ab62bd-e030-48ea-8310-ab6bdcf6057e" providerId="ADAL" clId="{4245B13B-4DD0-4DBE-B828-0173DC22107F}" dt="2026-02-03T10:57:19.741" v="391" actId="1076"/>
          <pc:sldLayoutMkLst>
            <pc:docMk/>
            <pc:sldMasterMk cId="362624163" sldId="2147483759"/>
            <pc:sldLayoutMk cId="1838092051" sldId="2147483772"/>
          </pc:sldLayoutMkLst>
        </pc:sldLayoutChg>
        <pc:sldLayoutChg chg="delSp modSp mod">
          <pc:chgData name="PERROTIN Thierry" userId="d5ab62bd-e030-48ea-8310-ab6bdcf6057e" providerId="ADAL" clId="{4245B13B-4DD0-4DBE-B828-0173DC22107F}" dt="2026-02-03T11:01:50.470" v="522" actId="1038"/>
          <pc:sldLayoutMkLst>
            <pc:docMk/>
            <pc:sldMasterMk cId="362624163" sldId="2147483759"/>
            <pc:sldLayoutMk cId="258739651" sldId="2147483773"/>
          </pc:sldLayoutMkLst>
          <pc:spChg chg="mod">
            <ac:chgData name="PERROTIN Thierry" userId="d5ab62bd-e030-48ea-8310-ab6bdcf6057e" providerId="ADAL" clId="{4245B13B-4DD0-4DBE-B828-0173DC22107F}" dt="2026-02-03T11:01:50.470" v="522" actId="1038"/>
            <ac:spMkLst>
              <pc:docMk/>
              <pc:sldMasterMk cId="362624163" sldId="2147483759"/>
              <pc:sldLayoutMk cId="258739651" sldId="2147483773"/>
              <ac:spMk id="7" creationId="{B15431E6-2FCC-067C-7607-49D26E6C1E5D}"/>
            </ac:spMkLst>
          </pc:spChg>
          <pc:spChg chg="mod">
            <ac:chgData name="PERROTIN Thierry" userId="d5ab62bd-e030-48ea-8310-ab6bdcf6057e" providerId="ADAL" clId="{4245B13B-4DD0-4DBE-B828-0173DC22107F}" dt="2026-02-03T11:01:50.470" v="522" actId="1038"/>
            <ac:spMkLst>
              <pc:docMk/>
              <pc:sldMasterMk cId="362624163" sldId="2147483759"/>
              <pc:sldLayoutMk cId="258739651" sldId="2147483773"/>
              <ac:spMk id="8" creationId="{BE99D23B-C509-EE48-4A32-5F94DF4AFB3D}"/>
            </ac:spMkLst>
          </pc:spChg>
          <pc:spChg chg="mod">
            <ac:chgData name="PERROTIN Thierry" userId="d5ab62bd-e030-48ea-8310-ab6bdcf6057e" providerId="ADAL" clId="{4245B13B-4DD0-4DBE-B828-0173DC22107F}" dt="2026-02-03T11:01:50.470" v="522" actId="1038"/>
            <ac:spMkLst>
              <pc:docMk/>
              <pc:sldMasterMk cId="362624163" sldId="2147483759"/>
              <pc:sldLayoutMk cId="258739651" sldId="2147483773"/>
              <ac:spMk id="23" creationId="{4CF5A517-C80A-A51A-07A8-2AEDFFE2E31F}"/>
            </ac:spMkLst>
          </pc:spChg>
        </pc:sldLayoutChg>
        <pc:sldLayoutChg chg="delSp modSp mod">
          <pc:chgData name="PERROTIN Thierry" userId="d5ab62bd-e030-48ea-8310-ab6bdcf6057e" providerId="ADAL" clId="{4245B13B-4DD0-4DBE-B828-0173DC22107F}" dt="2026-02-03T11:01:39.411" v="519" actId="14100"/>
          <pc:sldLayoutMkLst>
            <pc:docMk/>
            <pc:sldMasterMk cId="362624163" sldId="2147483759"/>
            <pc:sldLayoutMk cId="2838377714" sldId="2147483775"/>
          </pc:sldLayoutMkLst>
          <pc:spChg chg="mod">
            <ac:chgData name="PERROTIN Thierry" userId="d5ab62bd-e030-48ea-8310-ab6bdcf6057e" providerId="ADAL" clId="{4245B13B-4DD0-4DBE-B828-0173DC22107F}" dt="2026-02-03T11:01:32.698" v="518" actId="14100"/>
            <ac:spMkLst>
              <pc:docMk/>
              <pc:sldMasterMk cId="362624163" sldId="2147483759"/>
              <pc:sldLayoutMk cId="2838377714" sldId="2147483775"/>
              <ac:spMk id="6" creationId="{BFA43C5C-2411-206A-F7C6-4659CB33CC82}"/>
            </ac:spMkLst>
          </pc:spChg>
          <pc:spChg chg="mod">
            <ac:chgData name="PERROTIN Thierry" userId="d5ab62bd-e030-48ea-8310-ab6bdcf6057e" providerId="ADAL" clId="{4245B13B-4DD0-4DBE-B828-0173DC22107F}" dt="2026-02-03T11:01:06.150" v="513" actId="12789"/>
            <ac:spMkLst>
              <pc:docMk/>
              <pc:sldMasterMk cId="362624163" sldId="2147483759"/>
              <pc:sldLayoutMk cId="2838377714" sldId="2147483775"/>
              <ac:spMk id="7" creationId="{B15431E6-2FCC-067C-7607-49D26E6C1E5D}"/>
            </ac:spMkLst>
          </pc:spChg>
          <pc:spChg chg="mod">
            <ac:chgData name="PERROTIN Thierry" userId="d5ab62bd-e030-48ea-8310-ab6bdcf6057e" providerId="ADAL" clId="{4245B13B-4DD0-4DBE-B828-0173DC22107F}" dt="2026-02-03T11:01:39.411" v="519" actId="14100"/>
            <ac:spMkLst>
              <pc:docMk/>
              <pc:sldMasterMk cId="362624163" sldId="2147483759"/>
              <pc:sldLayoutMk cId="2838377714" sldId="2147483775"/>
              <ac:spMk id="8" creationId="{BE99D23B-C509-EE48-4A32-5F94DF4AFB3D}"/>
            </ac:spMkLst>
          </pc:spChg>
          <pc:spChg chg="mod">
            <ac:chgData name="PERROTIN Thierry" userId="d5ab62bd-e030-48ea-8310-ab6bdcf6057e" providerId="ADAL" clId="{4245B13B-4DD0-4DBE-B828-0173DC22107F}" dt="2026-02-03T11:01:10.914" v="514" actId="12789"/>
            <ac:spMkLst>
              <pc:docMk/>
              <pc:sldMasterMk cId="362624163" sldId="2147483759"/>
              <pc:sldLayoutMk cId="2838377714" sldId="2147483775"/>
              <ac:spMk id="11" creationId="{8789C03F-FE2C-CC0F-5DE9-A284F9388EEF}"/>
            </ac:spMkLst>
          </pc:spChg>
          <pc:spChg chg="mod">
            <ac:chgData name="PERROTIN Thierry" userId="d5ab62bd-e030-48ea-8310-ab6bdcf6057e" providerId="ADAL" clId="{4245B13B-4DD0-4DBE-B828-0173DC22107F}" dt="2026-02-03T11:01:10.914" v="514" actId="12789"/>
            <ac:spMkLst>
              <pc:docMk/>
              <pc:sldMasterMk cId="362624163" sldId="2147483759"/>
              <pc:sldLayoutMk cId="2838377714" sldId="2147483775"/>
              <ac:spMk id="16" creationId="{DBE18237-4D0E-4F14-C903-C6EA25CB2F3E}"/>
            </ac:spMkLst>
          </pc:spChg>
          <pc:spChg chg="mod">
            <ac:chgData name="PERROTIN Thierry" userId="d5ab62bd-e030-48ea-8310-ab6bdcf6057e" providerId="ADAL" clId="{4245B13B-4DD0-4DBE-B828-0173DC22107F}" dt="2026-02-03T11:01:06.150" v="513" actId="12789"/>
            <ac:spMkLst>
              <pc:docMk/>
              <pc:sldMasterMk cId="362624163" sldId="2147483759"/>
              <pc:sldLayoutMk cId="2838377714" sldId="2147483775"/>
              <ac:spMk id="23" creationId="{4CF5A517-C80A-A51A-07A8-2AEDFFE2E31F}"/>
            </ac:spMkLst>
          </pc:spChg>
        </pc:sldLayoutChg>
        <pc:sldLayoutChg chg="modSp mod">
          <pc:chgData name="PERROTIN Thierry" userId="d5ab62bd-e030-48ea-8310-ab6bdcf6057e" providerId="ADAL" clId="{4245B13B-4DD0-4DBE-B828-0173DC22107F}" dt="2026-02-03T11:02:53.122" v="574" actId="14100"/>
          <pc:sldLayoutMkLst>
            <pc:docMk/>
            <pc:sldMasterMk cId="362624163" sldId="2147483759"/>
            <pc:sldLayoutMk cId="677762068" sldId="2147483776"/>
          </pc:sldLayoutMkLst>
          <pc:spChg chg="mod">
            <ac:chgData name="PERROTIN Thierry" userId="d5ab62bd-e030-48ea-8310-ab6bdcf6057e" providerId="ADAL" clId="{4245B13B-4DD0-4DBE-B828-0173DC22107F}" dt="2026-02-03T11:02:42.957" v="558" actId="14100"/>
            <ac:spMkLst>
              <pc:docMk/>
              <pc:sldMasterMk cId="362624163" sldId="2147483759"/>
              <pc:sldLayoutMk cId="677762068" sldId="2147483776"/>
              <ac:spMk id="6" creationId="{BFA43C5C-2411-206A-F7C6-4659CB33CC82}"/>
            </ac:spMkLst>
          </pc:spChg>
          <pc:spChg chg="mod">
            <ac:chgData name="PERROTIN Thierry" userId="d5ab62bd-e030-48ea-8310-ab6bdcf6057e" providerId="ADAL" clId="{4245B13B-4DD0-4DBE-B828-0173DC22107F}" dt="2026-02-03T11:02:30.761" v="532" actId="1038"/>
            <ac:spMkLst>
              <pc:docMk/>
              <pc:sldMasterMk cId="362624163" sldId="2147483759"/>
              <pc:sldLayoutMk cId="677762068" sldId="2147483776"/>
              <ac:spMk id="7" creationId="{B15431E6-2FCC-067C-7607-49D26E6C1E5D}"/>
            </ac:spMkLst>
          </pc:spChg>
          <pc:spChg chg="mod">
            <ac:chgData name="PERROTIN Thierry" userId="d5ab62bd-e030-48ea-8310-ab6bdcf6057e" providerId="ADAL" clId="{4245B13B-4DD0-4DBE-B828-0173DC22107F}" dt="2026-02-03T11:02:53.122" v="574" actId="14100"/>
            <ac:spMkLst>
              <pc:docMk/>
              <pc:sldMasterMk cId="362624163" sldId="2147483759"/>
              <pc:sldLayoutMk cId="677762068" sldId="2147483776"/>
              <ac:spMk id="8" creationId="{BE99D23B-C509-EE48-4A32-5F94DF4AFB3D}"/>
            </ac:spMkLst>
          </pc:spChg>
          <pc:spChg chg="mod">
            <ac:chgData name="PERROTIN Thierry" userId="d5ab62bd-e030-48ea-8310-ab6bdcf6057e" providerId="ADAL" clId="{4245B13B-4DD0-4DBE-B828-0173DC22107F}" dt="2026-02-03T11:02:30.761" v="532" actId="1038"/>
            <ac:spMkLst>
              <pc:docMk/>
              <pc:sldMasterMk cId="362624163" sldId="2147483759"/>
              <pc:sldLayoutMk cId="677762068" sldId="2147483776"/>
              <ac:spMk id="9" creationId="{CBDAB12F-9660-CB52-5B8B-230C0D1BA40C}"/>
            </ac:spMkLst>
          </pc:spChg>
          <pc:spChg chg="mod">
            <ac:chgData name="PERROTIN Thierry" userId="d5ab62bd-e030-48ea-8310-ab6bdcf6057e" providerId="ADAL" clId="{4245B13B-4DD0-4DBE-B828-0173DC22107F}" dt="2026-02-03T11:02:49.642" v="570" actId="14100"/>
            <ac:spMkLst>
              <pc:docMk/>
              <pc:sldMasterMk cId="362624163" sldId="2147483759"/>
              <pc:sldLayoutMk cId="677762068" sldId="2147483776"/>
              <ac:spMk id="10" creationId="{F1940E96-4BF9-8E69-77FB-456B9BC59801}"/>
            </ac:spMkLst>
          </pc:spChg>
          <pc:spChg chg="mod">
            <ac:chgData name="PERROTIN Thierry" userId="d5ab62bd-e030-48ea-8310-ab6bdcf6057e" providerId="ADAL" clId="{4245B13B-4DD0-4DBE-B828-0173DC22107F}" dt="2026-02-03T11:02:30.761" v="532" actId="1038"/>
            <ac:spMkLst>
              <pc:docMk/>
              <pc:sldMasterMk cId="362624163" sldId="2147483759"/>
              <pc:sldLayoutMk cId="677762068" sldId="2147483776"/>
              <ac:spMk id="11" creationId="{8789C03F-FE2C-CC0F-5DE9-A284F9388EEF}"/>
            </ac:spMkLst>
          </pc:spChg>
          <pc:spChg chg="mod">
            <ac:chgData name="PERROTIN Thierry" userId="d5ab62bd-e030-48ea-8310-ab6bdcf6057e" providerId="ADAL" clId="{4245B13B-4DD0-4DBE-B828-0173DC22107F}" dt="2026-02-03T11:02:30.761" v="532" actId="1038"/>
            <ac:spMkLst>
              <pc:docMk/>
              <pc:sldMasterMk cId="362624163" sldId="2147483759"/>
              <pc:sldLayoutMk cId="677762068" sldId="2147483776"/>
              <ac:spMk id="16" creationId="{DBE18237-4D0E-4F14-C903-C6EA25CB2F3E}"/>
            </ac:spMkLst>
          </pc:spChg>
          <pc:spChg chg="mod">
            <ac:chgData name="PERROTIN Thierry" userId="d5ab62bd-e030-48ea-8310-ab6bdcf6057e" providerId="ADAL" clId="{4245B13B-4DD0-4DBE-B828-0173DC22107F}" dt="2026-02-03T11:02:30.761" v="532" actId="1038"/>
            <ac:spMkLst>
              <pc:docMk/>
              <pc:sldMasterMk cId="362624163" sldId="2147483759"/>
              <pc:sldLayoutMk cId="677762068" sldId="2147483776"/>
              <ac:spMk id="23" creationId="{4CF5A517-C80A-A51A-07A8-2AEDFFE2E31F}"/>
            </ac:spMkLst>
          </pc:spChg>
          <pc:spChg chg="mod">
            <ac:chgData name="PERROTIN Thierry" userId="d5ab62bd-e030-48ea-8310-ab6bdcf6057e" providerId="ADAL" clId="{4245B13B-4DD0-4DBE-B828-0173DC22107F}" dt="2026-02-03T11:02:30.761" v="532" actId="1038"/>
            <ac:spMkLst>
              <pc:docMk/>
              <pc:sldMasterMk cId="362624163" sldId="2147483759"/>
              <pc:sldLayoutMk cId="677762068" sldId="2147483776"/>
              <ac:spMk id="24" creationId="{8B7DD822-B42D-43CA-379B-D60996182111}"/>
            </ac:spMkLst>
          </pc:spChg>
        </pc:sldLayoutChg>
        <pc:sldLayoutChg chg="add mod modTransition">
          <pc:chgData name="PERROTIN Thierry" userId="d5ab62bd-e030-48ea-8310-ab6bdcf6057e" providerId="ADAL" clId="{4245B13B-4DD0-4DBE-B828-0173DC22107F}" dt="2026-02-03T11:03:47.530" v="575" actId="2890"/>
          <pc:sldLayoutMkLst>
            <pc:docMk/>
            <pc:sldMasterMk cId="639883835" sldId="2147483662"/>
            <pc:sldLayoutMk cId="2434744637" sldId="214748377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Fira Sans" panose="020B0503050000020004" pitchFamily="34" charset="0"/>
              </a:defRPr>
            </a:lvl1pPr>
          </a:lstStyle>
          <a:p>
            <a:fld id="{8C34E0D6-815E-454A-8280-39FACB289A0F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Fira Sans" panose="020B0503050000020004" pitchFamily="34" charset="0"/>
              </a:defRPr>
            </a:lvl1pPr>
          </a:lstStyle>
          <a:p>
            <a:fld id="{BBE7BDF3-B369-CD4C-8917-BA9199C0039F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631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Fira Sans" panose="020B05030500000200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Fira Sans" panose="020B05030500000200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Fira Sans" panose="020B05030500000200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Fira Sans" panose="020B05030500000200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Fira Sans" panose="020B05030500000200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8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5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8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8.sv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8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8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/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2ED30C18-2049-D600-DAA3-1046808892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834952" y="5207451"/>
            <a:ext cx="3835301" cy="1091586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2512602" y="793396"/>
            <a:ext cx="7166797" cy="3623361"/>
          </a:xfrm>
          <a:prstGeom prst="rect">
            <a:avLst/>
          </a:prstGeom>
        </p:spPr>
      </p:pic>
      <p:pic>
        <p:nvPicPr>
          <p:cNvPr id="3" name="Image 2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8E5EA1A3-3D37-C26A-28E1-8BDAA956F1B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487893" y="5163083"/>
            <a:ext cx="4405746" cy="125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18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9F4AC2E-75F8-16A3-4ED6-1BFEC4A8906C}"/>
              </a:ext>
            </a:extLst>
          </p:cNvPr>
          <p:cNvPicPr/>
          <p:nvPr/>
        </p:nvPicPr>
        <p:blipFill>
          <a:blip r:embed="rId2"/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BE527F0-9DE0-CF59-2788-79A377EA5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740" y="1626499"/>
            <a:ext cx="10794520" cy="4550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9" name="Graphique 8">
            <a:extLst>
              <a:ext uri="{FF2B5EF4-FFF2-40B4-BE49-F238E27FC236}">
                <a16:creationId xmlns:a16="http://schemas.microsoft.com/office/drawing/2014/main" id="{AD2D0971-7C88-E643-EEC9-89F1370B7F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9661386" y="5155017"/>
            <a:ext cx="2111514" cy="1371998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B6E9348A-E186-80F4-FD82-3BF92574C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740" y="211377"/>
            <a:ext cx="10794520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3" name="Image 2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95A0FDFB-26E0-DCCF-29B2-34C90E4015A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994569" y="5877412"/>
            <a:ext cx="2463932" cy="70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884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16D8F84C-D9D5-2093-E862-84E20546EF5E}"/>
              </a:ext>
            </a:extLst>
          </p:cNvPr>
          <p:cNvGrpSpPr/>
          <p:nvPr userDrawn="1"/>
        </p:nvGrpSpPr>
        <p:grpSpPr>
          <a:xfrm>
            <a:off x="0" y="4559968"/>
            <a:ext cx="12191999" cy="2298032"/>
            <a:chOff x="0" y="4559968"/>
            <a:chExt cx="12191999" cy="2298032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FA8DA836-E453-2CEF-BB5B-64328AC4E8C2}"/>
                </a:ext>
              </a:extLst>
            </p:cNvPr>
            <p:cNvPicPr/>
            <p:nvPr userDrawn="1"/>
          </p:nvPicPr>
          <p:blipFill>
            <a:blip r:embed="rId2"/>
            <a:srcRect r="9972" b="6554"/>
            <a:stretch/>
          </p:blipFill>
          <p:spPr>
            <a:xfrm>
              <a:off x="0" y="4559968"/>
              <a:ext cx="12191999" cy="2298032"/>
            </a:xfrm>
            <a:prstGeom prst="rect">
              <a:avLst/>
            </a:prstGeom>
          </p:spPr>
        </p:pic>
        <p:pic>
          <p:nvPicPr>
            <p:cNvPr id="4" name="Graphique 3">
              <a:extLst>
                <a:ext uri="{FF2B5EF4-FFF2-40B4-BE49-F238E27FC236}">
                  <a16:creationId xmlns:a16="http://schemas.microsoft.com/office/drawing/2014/main" id="{5F8035A1-2579-57D3-6F4C-141EDD7DD4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2" name="Graphique 1">
              <a:extLst>
                <a:ext uri="{FF2B5EF4-FFF2-40B4-BE49-F238E27FC236}">
                  <a16:creationId xmlns:a16="http://schemas.microsoft.com/office/drawing/2014/main" id="{DB286BC3-933D-FA71-2F2B-559AB28D06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7" name="Image 6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CC48F005-F828-176A-EE82-8983BBA4C2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0FF82411-6C79-F08A-BD18-66626935D64B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698740" y="1626499"/>
            <a:ext cx="10794520" cy="4550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Titre 13">
            <a:extLst>
              <a:ext uri="{FF2B5EF4-FFF2-40B4-BE49-F238E27FC236}">
                <a16:creationId xmlns:a16="http://schemas.microsoft.com/office/drawing/2014/main" id="{140D8FCB-1D8A-E5D6-B0E1-B7B0DD95DABA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698740" y="211377"/>
            <a:ext cx="10794520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244409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4936" y="365125"/>
            <a:ext cx="8306650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49F0CBE3-C604-1280-2956-E3A184ED1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936" y="1825625"/>
            <a:ext cx="83066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65125"/>
            <a:ext cx="3111276" cy="5445681"/>
          </a:xfrm>
          <a:custGeom>
            <a:avLst/>
            <a:gdLst>
              <a:gd name="csX0" fmla="*/ 0 w 3104147"/>
              <a:gd name="csY0" fmla="*/ 0 h 5715000"/>
              <a:gd name="csX1" fmla="*/ 2586779 w 3104147"/>
              <a:gd name="csY1" fmla="*/ 0 h 5715000"/>
              <a:gd name="csX2" fmla="*/ 3104147 w 3104147"/>
              <a:gd name="csY2" fmla="*/ 517368 h 5715000"/>
              <a:gd name="csX3" fmla="*/ 3104147 w 3104147"/>
              <a:gd name="csY3" fmla="*/ 5715000 h 5715000"/>
              <a:gd name="csX4" fmla="*/ 0 w 3104147"/>
              <a:gd name="csY4" fmla="*/ 5715000 h 5715000"/>
              <a:gd name="csX5" fmla="*/ 0 w 3104147"/>
              <a:gd name="csY5" fmla="*/ 0 h 5715000"/>
              <a:gd name="csX0" fmla="*/ 0 w 3104147"/>
              <a:gd name="csY0" fmla="*/ 0 h 5716157"/>
              <a:gd name="csX1" fmla="*/ 2586779 w 3104147"/>
              <a:gd name="csY1" fmla="*/ 0 h 5716157"/>
              <a:gd name="csX2" fmla="*/ 3104147 w 3104147"/>
              <a:gd name="csY2" fmla="*/ 517368 h 5716157"/>
              <a:gd name="csX3" fmla="*/ 3104147 w 3104147"/>
              <a:gd name="csY3" fmla="*/ 5715000 h 5716157"/>
              <a:gd name="csX4" fmla="*/ 2526633 w 3104147"/>
              <a:gd name="csY4" fmla="*/ 5715000 h 5716157"/>
              <a:gd name="csX5" fmla="*/ 0 w 3104147"/>
              <a:gd name="csY5" fmla="*/ 5715000 h 5716157"/>
              <a:gd name="csX6" fmla="*/ 0 w 3104147"/>
              <a:gd name="csY6" fmla="*/ 0 h 5716157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526633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430380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8564"/>
              <a:gd name="csX1" fmla="*/ 2586779 w 3104147"/>
              <a:gd name="csY1" fmla="*/ 0 h 5718564"/>
              <a:gd name="csX2" fmla="*/ 3104147 w 3104147"/>
              <a:gd name="csY2" fmla="*/ 517368 h 5718564"/>
              <a:gd name="csX3" fmla="*/ 3104147 w 3104147"/>
              <a:gd name="csY3" fmla="*/ 5197643 h 5718564"/>
              <a:gd name="csX4" fmla="*/ 2430380 w 3104147"/>
              <a:gd name="csY4" fmla="*/ 5715000 h 5718564"/>
              <a:gd name="csX5" fmla="*/ 0 w 3104147"/>
              <a:gd name="csY5" fmla="*/ 5715000 h 5718564"/>
              <a:gd name="csX6" fmla="*/ 0 w 3104147"/>
              <a:gd name="csY6" fmla="*/ 0 h 5718564"/>
              <a:gd name="csX0" fmla="*/ 0 w 3104451"/>
              <a:gd name="csY0" fmla="*/ 0 h 5718564"/>
              <a:gd name="csX1" fmla="*/ 2586779 w 3104451"/>
              <a:gd name="csY1" fmla="*/ 0 h 5718564"/>
              <a:gd name="csX2" fmla="*/ 3104147 w 3104451"/>
              <a:gd name="csY2" fmla="*/ 517368 h 5718564"/>
              <a:gd name="csX3" fmla="*/ 3104147 w 3104451"/>
              <a:gd name="csY3" fmla="*/ 5197643 h 5718564"/>
              <a:gd name="csX4" fmla="*/ 2430380 w 3104451"/>
              <a:gd name="csY4" fmla="*/ 5715000 h 5718564"/>
              <a:gd name="csX5" fmla="*/ 0 w 3104451"/>
              <a:gd name="csY5" fmla="*/ 5715000 h 5718564"/>
              <a:gd name="csX6" fmla="*/ 0 w 3104451"/>
              <a:gd name="csY6" fmla="*/ 0 h 5718564"/>
              <a:gd name="csX0" fmla="*/ 0 w 3105929"/>
              <a:gd name="csY0" fmla="*/ 0 h 5718564"/>
              <a:gd name="csX1" fmla="*/ 2586779 w 3105929"/>
              <a:gd name="csY1" fmla="*/ 0 h 5718564"/>
              <a:gd name="csX2" fmla="*/ 3104147 w 3105929"/>
              <a:gd name="csY2" fmla="*/ 517368 h 5718564"/>
              <a:gd name="csX3" fmla="*/ 3104147 w 3105929"/>
              <a:gd name="csY3" fmla="*/ 5197643 h 5718564"/>
              <a:gd name="csX4" fmla="*/ 2430380 w 3105929"/>
              <a:gd name="csY4" fmla="*/ 5715000 h 5718564"/>
              <a:gd name="csX5" fmla="*/ 0 w 3105929"/>
              <a:gd name="csY5" fmla="*/ 5715000 h 5718564"/>
              <a:gd name="csX6" fmla="*/ 0 w 3105929"/>
              <a:gd name="csY6" fmla="*/ 0 h 5718564"/>
              <a:gd name="csX0" fmla="*/ 0 w 3105929"/>
              <a:gd name="csY0" fmla="*/ 0 h 5753322"/>
              <a:gd name="csX1" fmla="*/ 2586779 w 3105929"/>
              <a:gd name="csY1" fmla="*/ 0 h 5753322"/>
              <a:gd name="csX2" fmla="*/ 3104147 w 3105929"/>
              <a:gd name="csY2" fmla="*/ 517368 h 5753322"/>
              <a:gd name="csX3" fmla="*/ 3104147 w 3105929"/>
              <a:gd name="csY3" fmla="*/ 5197643 h 5753322"/>
              <a:gd name="csX4" fmla="*/ 2430380 w 3105929"/>
              <a:gd name="csY4" fmla="*/ 5715000 h 5753322"/>
              <a:gd name="csX5" fmla="*/ 0 w 3105929"/>
              <a:gd name="csY5" fmla="*/ 5715000 h 5753322"/>
              <a:gd name="csX6" fmla="*/ 0 w 3105929"/>
              <a:gd name="csY6" fmla="*/ 0 h 5753322"/>
              <a:gd name="csX0" fmla="*/ 0 w 3105929"/>
              <a:gd name="csY0" fmla="*/ 0 h 5721238"/>
              <a:gd name="csX1" fmla="*/ 2586779 w 3105929"/>
              <a:gd name="csY1" fmla="*/ 0 h 5721238"/>
              <a:gd name="csX2" fmla="*/ 3104147 w 3105929"/>
              <a:gd name="csY2" fmla="*/ 517368 h 5721238"/>
              <a:gd name="csX3" fmla="*/ 3104147 w 3105929"/>
              <a:gd name="csY3" fmla="*/ 5197643 h 5721238"/>
              <a:gd name="csX4" fmla="*/ 2430380 w 3105929"/>
              <a:gd name="csY4" fmla="*/ 5715000 h 5721238"/>
              <a:gd name="csX5" fmla="*/ 0 w 3105929"/>
              <a:gd name="csY5" fmla="*/ 5715000 h 5721238"/>
              <a:gd name="csX6" fmla="*/ 0 w 3105929"/>
              <a:gd name="csY6" fmla="*/ 0 h 5721238"/>
              <a:gd name="csX0" fmla="*/ 0 w 3105929"/>
              <a:gd name="csY0" fmla="*/ 0 h 5769364"/>
              <a:gd name="csX1" fmla="*/ 2586779 w 3105929"/>
              <a:gd name="csY1" fmla="*/ 0 h 5769364"/>
              <a:gd name="csX2" fmla="*/ 3104147 w 3105929"/>
              <a:gd name="csY2" fmla="*/ 517368 h 5769364"/>
              <a:gd name="csX3" fmla="*/ 3104147 w 3105929"/>
              <a:gd name="csY3" fmla="*/ 4981074 h 5769364"/>
              <a:gd name="csX4" fmla="*/ 2430380 w 3105929"/>
              <a:gd name="csY4" fmla="*/ 5715000 h 5769364"/>
              <a:gd name="csX5" fmla="*/ 0 w 3105929"/>
              <a:gd name="csY5" fmla="*/ 5715000 h 5769364"/>
              <a:gd name="csX6" fmla="*/ 0 w 3105929"/>
              <a:gd name="csY6" fmla="*/ 0 h 5769364"/>
              <a:gd name="csX0" fmla="*/ 0 w 3111276"/>
              <a:gd name="csY0" fmla="*/ 0 h 5769364"/>
              <a:gd name="csX1" fmla="*/ 2586779 w 3111276"/>
              <a:gd name="csY1" fmla="*/ 0 h 5769364"/>
              <a:gd name="csX2" fmla="*/ 3104147 w 3111276"/>
              <a:gd name="csY2" fmla="*/ 517368 h 5769364"/>
              <a:gd name="csX3" fmla="*/ 3104147 w 3111276"/>
              <a:gd name="csY3" fmla="*/ 4981074 h 5769364"/>
              <a:gd name="csX4" fmla="*/ 2430380 w 3111276"/>
              <a:gd name="csY4" fmla="*/ 5715000 h 5769364"/>
              <a:gd name="csX5" fmla="*/ 0 w 3111276"/>
              <a:gd name="csY5" fmla="*/ 5715000 h 5769364"/>
              <a:gd name="csX6" fmla="*/ 0 w 3111276"/>
              <a:gd name="csY6" fmla="*/ 0 h 5769364"/>
              <a:gd name="csX0" fmla="*/ 0 w 3111276"/>
              <a:gd name="csY0" fmla="*/ 0 h 5721238"/>
              <a:gd name="csX1" fmla="*/ 2586779 w 3111276"/>
              <a:gd name="csY1" fmla="*/ 0 h 5721238"/>
              <a:gd name="csX2" fmla="*/ 3104147 w 3111276"/>
              <a:gd name="csY2" fmla="*/ 517368 h 5721238"/>
              <a:gd name="csX3" fmla="*/ 3104147 w 3111276"/>
              <a:gd name="csY3" fmla="*/ 4981074 h 5721238"/>
              <a:gd name="csX4" fmla="*/ 2430380 w 3111276"/>
              <a:gd name="csY4" fmla="*/ 5715000 h 5721238"/>
              <a:gd name="csX5" fmla="*/ 0 w 3111276"/>
              <a:gd name="csY5" fmla="*/ 5715000 h 5721238"/>
              <a:gd name="csX6" fmla="*/ 0 w 3111276"/>
              <a:gd name="csY6" fmla="*/ 0 h 5721238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111276" h="5726585">
                <a:moveTo>
                  <a:pt x="0" y="0"/>
                </a:moveTo>
                <a:lnTo>
                  <a:pt x="2586779" y="0"/>
                </a:lnTo>
                <a:cubicBezTo>
                  <a:pt x="2872513" y="0"/>
                  <a:pt x="3104147" y="231634"/>
                  <a:pt x="3104147" y="517368"/>
                </a:cubicBezTo>
                <a:cubicBezTo>
                  <a:pt x="3104147" y="2077460"/>
                  <a:pt x="3120189" y="4395538"/>
                  <a:pt x="3104147" y="4981074"/>
                </a:cubicBezTo>
                <a:cubicBezTo>
                  <a:pt x="3088105" y="5566610"/>
                  <a:pt x="2971802" y="5688932"/>
                  <a:pt x="2430380" y="5715000"/>
                </a:cubicBezTo>
                <a:cubicBezTo>
                  <a:pt x="1888958" y="5741068"/>
                  <a:pt x="810127" y="5715000"/>
                  <a:pt x="0" y="57150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E86BD835-3DAD-D847-FDB0-3E4FBB499B35}"/>
              </a:ext>
            </a:extLst>
          </p:cNvPr>
          <p:cNvGrpSpPr/>
          <p:nvPr userDrawn="1"/>
        </p:nvGrpSpPr>
        <p:grpSpPr>
          <a:xfrm>
            <a:off x="-1" y="4559968"/>
            <a:ext cx="12192001" cy="2298032"/>
            <a:chOff x="-1" y="4559968"/>
            <a:chExt cx="12192001" cy="2298032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1FC6DBB7-BB92-1137-918B-3BFF2C6D7353}"/>
                </a:ext>
              </a:extLst>
            </p:cNvPr>
            <p:cNvPicPr/>
            <p:nvPr userDrawn="1"/>
          </p:nvPicPr>
          <p:blipFill>
            <a:blip r:embed="rId2"/>
            <a:srcRect r="15131" b="6554"/>
            <a:stretch>
              <a:fillRect/>
            </a:stretch>
          </p:blipFill>
          <p:spPr>
            <a:xfrm>
              <a:off x="-1" y="4559968"/>
              <a:ext cx="12192001" cy="2298032"/>
            </a:xfrm>
            <a:prstGeom prst="rect">
              <a:avLst/>
            </a:prstGeom>
          </p:spPr>
        </p:pic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AB2FEF57-EAE0-A98A-AA0F-7AB4988A20ED}"/>
                </a:ext>
              </a:extLst>
            </p:cNvPr>
            <p:cNvGrpSpPr/>
            <p:nvPr userDrawn="1"/>
          </p:nvGrpSpPr>
          <p:grpSpPr>
            <a:xfrm>
              <a:off x="8413237" y="6131525"/>
              <a:ext cx="3298349" cy="607479"/>
              <a:chOff x="214686" y="6044436"/>
              <a:chExt cx="3298349" cy="607479"/>
            </a:xfrm>
          </p:grpSpPr>
          <p:pic>
            <p:nvPicPr>
              <p:cNvPr id="21" name="Graphique 20">
                <a:extLst>
                  <a:ext uri="{FF2B5EF4-FFF2-40B4-BE49-F238E27FC236}">
                    <a16:creationId xmlns:a16="http://schemas.microsoft.com/office/drawing/2014/main" id="{42E2AC75-1A8B-E2CA-7517-2908AAFA213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t="47376"/>
              <a:stretch>
                <a:fillRect/>
              </a:stretch>
            </p:blipFill>
            <p:spPr>
              <a:xfrm>
                <a:off x="1953620" y="6044436"/>
                <a:ext cx="1559415" cy="533225"/>
              </a:xfrm>
              <a:prstGeom prst="rect">
                <a:avLst/>
              </a:prstGeom>
            </p:spPr>
          </p:pic>
          <p:pic>
            <p:nvPicPr>
              <p:cNvPr id="22" name="Graphique 21">
                <a:extLst>
                  <a:ext uri="{FF2B5EF4-FFF2-40B4-BE49-F238E27FC236}">
                    <a16:creationId xmlns:a16="http://schemas.microsoft.com/office/drawing/2014/main" id="{8FCE452E-4BDD-4732-CBFB-383E7BCD7D55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 b="47375"/>
              <a:stretch>
                <a:fillRect/>
              </a:stretch>
            </p:blipFill>
            <p:spPr>
              <a:xfrm>
                <a:off x="214686" y="6097247"/>
                <a:ext cx="1622124" cy="554668"/>
              </a:xfrm>
              <a:prstGeom prst="rect">
                <a:avLst/>
              </a:prstGeom>
            </p:spPr>
          </p:pic>
        </p:grpSp>
      </p:grp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-3" y="-7378"/>
            <a:ext cx="4944982" cy="115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887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1 pers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4936" y="62919"/>
            <a:ext cx="8306650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4CF5A517-C80A-A51A-07A8-2AEDFFE2E31F}"/>
              </a:ext>
            </a:extLst>
          </p:cNvPr>
          <p:cNvSpPr/>
          <p:nvPr userDrawn="1"/>
        </p:nvSpPr>
        <p:spPr>
          <a:xfrm>
            <a:off x="307573" y="2051260"/>
            <a:ext cx="2881532" cy="2881532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 w="57150">
            <a:gradFill flip="none" rotWithShape="1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-3" y="-7378"/>
            <a:ext cx="4944982" cy="1151966"/>
          </a:xfrm>
          <a:prstGeom prst="rect">
            <a:avLst/>
          </a:prstGeom>
        </p:spPr>
      </p:pic>
      <p:sp>
        <p:nvSpPr>
          <p:cNvPr id="7" name="Espace réservé pour une image  10">
            <a:extLst>
              <a:ext uri="{FF2B5EF4-FFF2-40B4-BE49-F238E27FC236}">
                <a16:creationId xmlns:a16="http://schemas.microsoft.com/office/drawing/2014/main" id="{B15431E6-2FCC-067C-7607-49D26E6C1E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3700" y="2234143"/>
            <a:ext cx="2522783" cy="2524335"/>
          </a:xfrm>
          <a:prstGeom prst="ellipse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BE99D23B-C509-EE48-4A32-5F94DF4AFB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75232" y="2518756"/>
            <a:ext cx="7741912" cy="1946540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 b="1">
                <a:solidFill>
                  <a:schemeClr val="accent2"/>
                </a:solidFill>
              </a:defRPr>
            </a:lvl2pPr>
            <a:lvl3pPr>
              <a:defRPr b="1">
                <a:solidFill>
                  <a:schemeClr val="accent2"/>
                </a:solidFill>
              </a:defRPr>
            </a:lvl3pPr>
            <a:lvl4pPr>
              <a:defRPr b="1">
                <a:solidFill>
                  <a:schemeClr val="accent2"/>
                </a:solidFill>
              </a:defRPr>
            </a:lvl4pPr>
            <a:lvl5pPr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B0C79124-AABE-EF25-8E42-70F2218BE462}"/>
              </a:ext>
            </a:extLst>
          </p:cNvPr>
          <p:cNvGrpSpPr/>
          <p:nvPr userDrawn="1"/>
        </p:nvGrpSpPr>
        <p:grpSpPr>
          <a:xfrm>
            <a:off x="0" y="4559968"/>
            <a:ext cx="12191999" cy="2298032"/>
            <a:chOff x="0" y="4559968"/>
            <a:chExt cx="12191999" cy="2298032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B7E138D2-6AC1-0135-6185-06400C31C484}"/>
                </a:ext>
              </a:extLst>
            </p:cNvPr>
            <p:cNvPicPr/>
            <p:nvPr userDrawn="1"/>
          </p:nvPicPr>
          <p:blipFill>
            <a:blip r:embed="rId2"/>
            <a:srcRect r="9972" b="6554"/>
            <a:stretch/>
          </p:blipFill>
          <p:spPr>
            <a:xfrm>
              <a:off x="0" y="4559968"/>
              <a:ext cx="12191999" cy="2298032"/>
            </a:xfrm>
            <a:prstGeom prst="rect">
              <a:avLst/>
            </a:prstGeom>
          </p:spPr>
        </p:pic>
        <p:pic>
          <p:nvPicPr>
            <p:cNvPr id="10" name="Graphique 9">
              <a:extLst>
                <a:ext uri="{FF2B5EF4-FFF2-40B4-BE49-F238E27FC236}">
                  <a16:creationId xmlns:a16="http://schemas.microsoft.com/office/drawing/2014/main" id="{1380FC5F-478D-B3FC-8271-79EDF5F2B3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11" name="Graphique 10">
              <a:extLst>
                <a:ext uri="{FF2B5EF4-FFF2-40B4-BE49-F238E27FC236}">
                  <a16:creationId xmlns:a16="http://schemas.microsoft.com/office/drawing/2014/main" id="{5328D450-61EC-C059-0263-3CE92C5224B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5" name="Image 14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C8304344-FD77-CC75-D9C8-7E1206252B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8739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2 pers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lipse 15">
            <a:extLst>
              <a:ext uri="{FF2B5EF4-FFF2-40B4-BE49-F238E27FC236}">
                <a16:creationId xmlns:a16="http://schemas.microsoft.com/office/drawing/2014/main" id="{DBE18237-4D0E-4F14-C903-C6EA25CB2F3E}"/>
              </a:ext>
            </a:extLst>
          </p:cNvPr>
          <p:cNvSpPr/>
          <p:nvPr userDrawn="1"/>
        </p:nvSpPr>
        <p:spPr>
          <a:xfrm>
            <a:off x="698526" y="1307360"/>
            <a:ext cx="2398880" cy="2398880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 w="57150">
            <a:gradFill flip="none" rotWithShape="1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4936" y="62919"/>
            <a:ext cx="8306650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4CF5A517-C80A-A51A-07A8-2AEDFFE2E31F}"/>
              </a:ext>
            </a:extLst>
          </p:cNvPr>
          <p:cNvSpPr/>
          <p:nvPr userDrawn="1"/>
        </p:nvSpPr>
        <p:spPr>
          <a:xfrm>
            <a:off x="698526" y="3448070"/>
            <a:ext cx="2398880" cy="2398880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 w="57150">
            <a:gradFill flip="none" rotWithShape="1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7856" y="1456044"/>
            <a:ext cx="2100220" cy="2101512"/>
          </a:xfrm>
          <a:prstGeom prst="ellipse">
            <a:avLst/>
          </a:prstGeom>
        </p:spPr>
        <p:txBody>
          <a:bodyPr/>
          <a:lstStyle/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-3" y="-7378"/>
            <a:ext cx="4944982" cy="1151966"/>
          </a:xfrm>
          <a:prstGeom prst="rect">
            <a:avLst/>
          </a:prstGeom>
        </p:spPr>
      </p:pic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FA43C5C-2411-206A-F7C6-4659CB33CC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55579" y="1746698"/>
            <a:ext cx="7741912" cy="1520204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 b="1">
                <a:solidFill>
                  <a:schemeClr val="accent2"/>
                </a:solidFill>
              </a:defRPr>
            </a:lvl2pPr>
            <a:lvl3pPr>
              <a:defRPr b="1">
                <a:solidFill>
                  <a:schemeClr val="accent2"/>
                </a:solidFill>
              </a:defRPr>
            </a:lvl3pPr>
            <a:lvl4pPr>
              <a:defRPr b="1">
                <a:solidFill>
                  <a:schemeClr val="accent2"/>
                </a:solidFill>
              </a:defRPr>
            </a:lvl4pPr>
            <a:lvl5pPr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Espace réservé pour une image  10">
            <a:extLst>
              <a:ext uri="{FF2B5EF4-FFF2-40B4-BE49-F238E27FC236}">
                <a16:creationId xmlns:a16="http://schemas.microsoft.com/office/drawing/2014/main" id="{B15431E6-2FCC-067C-7607-49D26E6C1E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7856" y="3596754"/>
            <a:ext cx="2100220" cy="2101512"/>
          </a:xfrm>
          <a:prstGeom prst="ellipse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BE99D23B-C509-EE48-4A32-5F94DF4AFB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5579" y="3825754"/>
            <a:ext cx="7741912" cy="1468428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 b="1">
                <a:solidFill>
                  <a:schemeClr val="accent2"/>
                </a:solidFill>
              </a:defRPr>
            </a:lvl2pPr>
            <a:lvl3pPr>
              <a:defRPr b="1">
                <a:solidFill>
                  <a:schemeClr val="accent2"/>
                </a:solidFill>
              </a:defRPr>
            </a:lvl3pPr>
            <a:lvl4pPr>
              <a:defRPr b="1">
                <a:solidFill>
                  <a:schemeClr val="accent2"/>
                </a:solidFill>
              </a:defRPr>
            </a:lvl4pPr>
            <a:lvl5pPr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31FB4F9-F7F0-5EB9-7B6A-0999E3C432CF}"/>
              </a:ext>
            </a:extLst>
          </p:cNvPr>
          <p:cNvGrpSpPr/>
          <p:nvPr userDrawn="1"/>
        </p:nvGrpSpPr>
        <p:grpSpPr>
          <a:xfrm>
            <a:off x="0" y="4559968"/>
            <a:ext cx="12191999" cy="2298032"/>
            <a:chOff x="0" y="4559968"/>
            <a:chExt cx="12191999" cy="2298032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3F00E1F4-95FB-09FB-2720-D8EF68578060}"/>
                </a:ext>
              </a:extLst>
            </p:cNvPr>
            <p:cNvPicPr/>
            <p:nvPr userDrawn="1"/>
          </p:nvPicPr>
          <p:blipFill>
            <a:blip r:embed="rId2"/>
            <a:srcRect r="9972" b="6554"/>
            <a:stretch/>
          </p:blipFill>
          <p:spPr>
            <a:xfrm>
              <a:off x="0" y="4559968"/>
              <a:ext cx="12191999" cy="2298032"/>
            </a:xfrm>
            <a:prstGeom prst="rect">
              <a:avLst/>
            </a:prstGeom>
          </p:spPr>
        </p:pic>
        <p:pic>
          <p:nvPicPr>
            <p:cNvPr id="15" name="Graphique 14">
              <a:extLst>
                <a:ext uri="{FF2B5EF4-FFF2-40B4-BE49-F238E27FC236}">
                  <a16:creationId xmlns:a16="http://schemas.microsoft.com/office/drawing/2014/main" id="{7F75F7E7-F108-2C55-EA54-6AD6BA842C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19" name="Graphique 18">
              <a:extLst>
                <a:ext uri="{FF2B5EF4-FFF2-40B4-BE49-F238E27FC236}">
                  <a16:creationId xmlns:a16="http://schemas.microsoft.com/office/drawing/2014/main" id="{EEA20CB9-5FEC-2E61-553B-F13FFEEF26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20" name="Image 19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B0D024E8-5806-944F-FBD7-57BF613775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83777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3 pers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E9D85F35-57E9-8952-B905-3350754516FA}"/>
              </a:ext>
            </a:extLst>
          </p:cNvPr>
          <p:cNvGrpSpPr/>
          <p:nvPr userDrawn="1"/>
        </p:nvGrpSpPr>
        <p:grpSpPr>
          <a:xfrm>
            <a:off x="0" y="4559968"/>
            <a:ext cx="12191999" cy="2298032"/>
            <a:chOff x="0" y="4559968"/>
            <a:chExt cx="12191999" cy="2298032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D6936E72-4546-99A2-AABC-54C707D1E298}"/>
                </a:ext>
              </a:extLst>
            </p:cNvPr>
            <p:cNvPicPr/>
            <p:nvPr userDrawn="1"/>
          </p:nvPicPr>
          <p:blipFill>
            <a:blip r:embed="rId2"/>
            <a:srcRect r="9972" b="6554"/>
            <a:stretch/>
          </p:blipFill>
          <p:spPr>
            <a:xfrm>
              <a:off x="0" y="4559968"/>
              <a:ext cx="12191999" cy="2298032"/>
            </a:xfrm>
            <a:prstGeom prst="rect">
              <a:avLst/>
            </a:prstGeom>
          </p:spPr>
        </p:pic>
        <p:pic>
          <p:nvPicPr>
            <p:cNvPr id="4" name="Graphique 3">
              <a:extLst>
                <a:ext uri="{FF2B5EF4-FFF2-40B4-BE49-F238E27FC236}">
                  <a16:creationId xmlns:a16="http://schemas.microsoft.com/office/drawing/2014/main" id="{EF964D53-25C6-096F-150C-227B66B4C9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5" name="Graphique 4">
              <a:extLst>
                <a:ext uri="{FF2B5EF4-FFF2-40B4-BE49-F238E27FC236}">
                  <a16:creationId xmlns:a16="http://schemas.microsoft.com/office/drawing/2014/main" id="{102E650F-E46B-05DC-73DE-AB485D620BA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5" name="Image 14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1155A2B4-5F0E-9B5B-9580-1A5A3EA476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  <p:sp>
        <p:nvSpPr>
          <p:cNvPr id="16" name="Ellipse 15">
            <a:extLst>
              <a:ext uri="{FF2B5EF4-FFF2-40B4-BE49-F238E27FC236}">
                <a16:creationId xmlns:a16="http://schemas.microsoft.com/office/drawing/2014/main" id="{DBE18237-4D0E-4F14-C903-C6EA25CB2F3E}"/>
              </a:ext>
            </a:extLst>
          </p:cNvPr>
          <p:cNvSpPr/>
          <p:nvPr userDrawn="1"/>
        </p:nvSpPr>
        <p:spPr>
          <a:xfrm>
            <a:off x="944150" y="747150"/>
            <a:ext cx="2078184" cy="2078184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 w="57150">
            <a:gradFill flip="none" rotWithShape="1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4936" y="62919"/>
            <a:ext cx="8306650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4CF5A517-C80A-A51A-07A8-2AEDFFE2E31F}"/>
              </a:ext>
            </a:extLst>
          </p:cNvPr>
          <p:cNvSpPr/>
          <p:nvPr userDrawn="1"/>
        </p:nvSpPr>
        <p:spPr>
          <a:xfrm>
            <a:off x="944664" y="2596913"/>
            <a:ext cx="2078184" cy="2078184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 w="57150">
            <a:gradFill flip="none" rotWithShape="1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8B7DD822-B42D-43CA-379B-D60996182111}"/>
              </a:ext>
            </a:extLst>
          </p:cNvPr>
          <p:cNvSpPr/>
          <p:nvPr userDrawn="1"/>
        </p:nvSpPr>
        <p:spPr>
          <a:xfrm>
            <a:off x="944153" y="4440013"/>
            <a:ext cx="2078184" cy="2078184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 w="57150">
            <a:gradFill flip="none" rotWithShape="1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2339" y="874380"/>
            <a:ext cx="1819451" cy="1820570"/>
          </a:xfrm>
          <a:prstGeom prst="ellipse">
            <a:avLst/>
          </a:prstGeom>
        </p:spPr>
        <p:txBody>
          <a:bodyPr/>
          <a:lstStyle/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-3" y="-7378"/>
            <a:ext cx="4944982" cy="1151966"/>
          </a:xfrm>
          <a:prstGeom prst="rect">
            <a:avLst/>
          </a:prstGeom>
        </p:spPr>
      </p:pic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FA43C5C-2411-206A-F7C6-4659CB33CC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72204" y="1154311"/>
            <a:ext cx="7741912" cy="1260708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 b="1">
                <a:solidFill>
                  <a:schemeClr val="accent2"/>
                </a:solidFill>
              </a:defRPr>
            </a:lvl2pPr>
            <a:lvl3pPr>
              <a:defRPr b="1">
                <a:solidFill>
                  <a:schemeClr val="accent2"/>
                </a:solidFill>
              </a:defRPr>
            </a:lvl3pPr>
            <a:lvl4pPr>
              <a:defRPr b="1">
                <a:solidFill>
                  <a:schemeClr val="accent2"/>
                </a:solidFill>
              </a:defRPr>
            </a:lvl4pPr>
            <a:lvl5pPr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Espace réservé pour une image  10">
            <a:extLst>
              <a:ext uri="{FF2B5EF4-FFF2-40B4-BE49-F238E27FC236}">
                <a16:creationId xmlns:a16="http://schemas.microsoft.com/office/drawing/2014/main" id="{B15431E6-2FCC-067C-7607-49D26E6C1E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72339" y="2721777"/>
            <a:ext cx="1819451" cy="1820570"/>
          </a:xfrm>
          <a:prstGeom prst="ellipse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BE99D23B-C509-EE48-4A32-5F94DF4AFB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72204" y="2952300"/>
            <a:ext cx="7741912" cy="1359524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 b="1">
                <a:solidFill>
                  <a:schemeClr val="accent2"/>
                </a:solidFill>
              </a:defRPr>
            </a:lvl2pPr>
            <a:lvl3pPr>
              <a:defRPr b="1">
                <a:solidFill>
                  <a:schemeClr val="accent2"/>
                </a:solidFill>
              </a:defRPr>
            </a:lvl3pPr>
            <a:lvl4pPr>
              <a:defRPr b="1">
                <a:solidFill>
                  <a:schemeClr val="accent2"/>
                </a:solidFill>
              </a:defRPr>
            </a:lvl4pPr>
            <a:lvl5pPr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9" name="Espace réservé pour une image  10">
            <a:extLst>
              <a:ext uri="{FF2B5EF4-FFF2-40B4-BE49-F238E27FC236}">
                <a16:creationId xmlns:a16="http://schemas.microsoft.com/office/drawing/2014/main" id="{CBDAB12F-9660-CB52-5B8B-230C0D1BA4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72339" y="4563903"/>
            <a:ext cx="1819451" cy="1820570"/>
          </a:xfrm>
          <a:prstGeom prst="ellipse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F1940E96-4BF9-8E69-77FB-456B9BC598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72204" y="4821189"/>
            <a:ext cx="7741912" cy="1305999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 b="1">
                <a:solidFill>
                  <a:schemeClr val="accent2"/>
                </a:solidFill>
              </a:defRPr>
            </a:lvl2pPr>
            <a:lvl3pPr>
              <a:defRPr b="1">
                <a:solidFill>
                  <a:schemeClr val="accent2"/>
                </a:solidFill>
              </a:defRPr>
            </a:lvl3pPr>
            <a:lvl4pPr>
              <a:defRPr b="1">
                <a:solidFill>
                  <a:schemeClr val="accent2"/>
                </a:solidFill>
              </a:defRPr>
            </a:lvl4pPr>
            <a:lvl5pPr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77762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san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49AD752-9365-AFE6-3422-13B3343F327F}"/>
              </a:ext>
            </a:extLst>
          </p:cNvPr>
          <p:cNvPicPr/>
          <p:nvPr userDrawn="1"/>
        </p:nvPicPr>
        <p:blipFill>
          <a:blip r:embed="rId2"/>
          <a:srcRect/>
          <a:stretch/>
        </p:blipFill>
        <p:spPr>
          <a:xfrm>
            <a:off x="0" y="5846885"/>
            <a:ext cx="12192000" cy="101111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792853C-23C6-2A87-78C6-933F2897E5F2}"/>
              </a:ext>
            </a:extLst>
          </p:cNvPr>
          <p:cNvPicPr/>
          <p:nvPr userDrawn="1"/>
        </p:nvPicPr>
        <p:blipFill>
          <a:blip r:embed="rId2"/>
          <a:srcRect/>
          <a:stretch/>
        </p:blipFill>
        <p:spPr>
          <a:xfrm rot="10800000">
            <a:off x="0" y="0"/>
            <a:ext cx="12192000" cy="1011114"/>
          </a:xfrm>
          <a:prstGeom prst="rect">
            <a:avLst/>
          </a:prstGeom>
        </p:spPr>
      </p:pic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BECA2508-7CDF-0BF4-A229-820566DC5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740" y="1707418"/>
            <a:ext cx="10794520" cy="4677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Titre 13">
            <a:extLst>
              <a:ext uri="{FF2B5EF4-FFF2-40B4-BE49-F238E27FC236}">
                <a16:creationId xmlns:a16="http://schemas.microsoft.com/office/drawing/2014/main" id="{FFA13FDD-0659-497B-4798-643943102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740" y="211377"/>
            <a:ext cx="10794520" cy="1362481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74322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376B6CBA-034E-1B3A-942C-DFFF4F08CA92}"/>
              </a:ext>
            </a:extLst>
          </p:cNvPr>
          <p:cNvSpPr/>
          <p:nvPr/>
        </p:nvSpPr>
        <p:spPr>
          <a:xfrm>
            <a:off x="498692" y="1690689"/>
            <a:ext cx="6937278" cy="4231140"/>
          </a:xfrm>
          <a:prstGeom prst="roundRect">
            <a:avLst>
              <a:gd name="adj" fmla="val 11102"/>
            </a:avLst>
          </a:prstGeom>
          <a:gradFill flip="none" rotWithShape="1">
            <a:gsLst>
              <a:gs pos="0">
                <a:srgbClr val="373CF5"/>
              </a:gs>
              <a:gs pos="100000">
                <a:srgbClr val="8015E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Fira Sans" panose="020B0503050000020004" pitchFamily="34" charset="0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3E611AC-BD97-C918-CEA3-2BEB32CE827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552780" y="1796433"/>
            <a:ext cx="3997990" cy="395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C4D14325-7FF6-E24C-175A-DFB4A0358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692" y="1690688"/>
            <a:ext cx="6937278" cy="4231140"/>
          </a:xfrm>
          <a:prstGeom prst="roundRect">
            <a:avLst>
              <a:gd name="adj" fmla="val 10841"/>
            </a:avLst>
          </a:prstGeom>
        </p:spPr>
        <p:txBody>
          <a:bodyPr vert="horz" lIns="180000" tIns="180000" rIns="180000" bIns="18000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Titre 13">
            <a:extLst>
              <a:ext uri="{FF2B5EF4-FFF2-40B4-BE49-F238E27FC236}">
                <a16:creationId xmlns:a16="http://schemas.microsoft.com/office/drawing/2014/main" id="{5D459E83-E3AB-6D13-4819-06724C489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958" y="211377"/>
            <a:ext cx="10700084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F03666A6-F183-FEC6-0CA5-10F252F4544F}"/>
              </a:ext>
            </a:extLst>
          </p:cNvPr>
          <p:cNvGrpSpPr/>
          <p:nvPr userDrawn="1"/>
        </p:nvGrpSpPr>
        <p:grpSpPr>
          <a:xfrm>
            <a:off x="0" y="4559968"/>
            <a:ext cx="12191999" cy="2298032"/>
            <a:chOff x="0" y="4559968"/>
            <a:chExt cx="12191999" cy="2298032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4959EC8-B400-D1AC-1F46-4DE1074F8E6D}"/>
                </a:ext>
              </a:extLst>
            </p:cNvPr>
            <p:cNvPicPr/>
            <p:nvPr userDrawn="1"/>
          </p:nvPicPr>
          <p:blipFill>
            <a:blip r:embed="rId2"/>
            <a:srcRect r="9972" b="6554"/>
            <a:stretch/>
          </p:blipFill>
          <p:spPr>
            <a:xfrm>
              <a:off x="0" y="4559968"/>
              <a:ext cx="12191999" cy="2298032"/>
            </a:xfrm>
            <a:prstGeom prst="rect">
              <a:avLst/>
            </a:prstGeom>
          </p:spPr>
        </p:pic>
        <p:pic>
          <p:nvPicPr>
            <p:cNvPr id="8" name="Graphique 7">
              <a:extLst>
                <a:ext uri="{FF2B5EF4-FFF2-40B4-BE49-F238E27FC236}">
                  <a16:creationId xmlns:a16="http://schemas.microsoft.com/office/drawing/2014/main" id="{340A5D0D-BB98-1681-B20B-49967071100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9" name="Graphique 8">
              <a:extLst>
                <a:ext uri="{FF2B5EF4-FFF2-40B4-BE49-F238E27FC236}">
                  <a16:creationId xmlns:a16="http://schemas.microsoft.com/office/drawing/2014/main" id="{DB3FBA4A-8164-1CA9-E3F2-AD561198FEF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3" name="Image 12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1F16F33F-6BCF-DC8B-95C6-5B40A23CFB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34680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376B6CBA-034E-1B3A-942C-DFFF4F08CA92}"/>
              </a:ext>
            </a:extLst>
          </p:cNvPr>
          <p:cNvSpPr/>
          <p:nvPr/>
        </p:nvSpPr>
        <p:spPr>
          <a:xfrm>
            <a:off x="498692" y="1690689"/>
            <a:ext cx="3997990" cy="4231140"/>
          </a:xfrm>
          <a:prstGeom prst="roundRect">
            <a:avLst>
              <a:gd name="adj" fmla="val 11102"/>
            </a:avLst>
          </a:prstGeom>
          <a:gradFill flip="none" rotWithShape="1">
            <a:gsLst>
              <a:gs pos="0">
                <a:srgbClr val="373CF5"/>
              </a:gs>
              <a:gs pos="100000">
                <a:srgbClr val="8015E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Fira Sans" panose="020B0503050000020004" pitchFamily="34" charset="0"/>
            </a:endParaRPr>
          </a:p>
        </p:txBody>
      </p:sp>
      <p:sp>
        <p:nvSpPr>
          <p:cNvPr id="26" name="Espace réservé du texte 2">
            <a:extLst>
              <a:ext uri="{FF2B5EF4-FFF2-40B4-BE49-F238E27FC236}">
                <a16:creationId xmlns:a16="http://schemas.microsoft.com/office/drawing/2014/main" id="{A80BC85E-CFBC-0FD5-C251-D0C267002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692" y="1690688"/>
            <a:ext cx="3997989" cy="4231140"/>
          </a:xfrm>
          <a:prstGeom prst="roundRect">
            <a:avLst>
              <a:gd name="adj" fmla="val 10841"/>
            </a:avLst>
          </a:prstGeom>
        </p:spPr>
        <p:txBody>
          <a:bodyPr vert="horz" lIns="180000" tIns="180000" rIns="180000" bIns="18000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Titre 13">
            <a:extLst>
              <a:ext uri="{FF2B5EF4-FFF2-40B4-BE49-F238E27FC236}">
                <a16:creationId xmlns:a16="http://schemas.microsoft.com/office/drawing/2014/main" id="{AC3581EB-2E3C-0C37-3D4F-D68BBD9B7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958" y="211377"/>
            <a:ext cx="10700084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3E611AC-BD97-C918-CEA3-2BEB32CE827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838330" y="1796433"/>
            <a:ext cx="6712440" cy="395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413704C-425F-84DE-567B-20BC7FE65CE2}"/>
              </a:ext>
            </a:extLst>
          </p:cNvPr>
          <p:cNvGrpSpPr/>
          <p:nvPr userDrawn="1"/>
        </p:nvGrpSpPr>
        <p:grpSpPr>
          <a:xfrm>
            <a:off x="0" y="4559968"/>
            <a:ext cx="12191999" cy="2298032"/>
            <a:chOff x="0" y="4559968"/>
            <a:chExt cx="12191999" cy="2298032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E61512BF-B7E7-DF02-59BF-D5285C5558DE}"/>
                </a:ext>
              </a:extLst>
            </p:cNvPr>
            <p:cNvPicPr/>
            <p:nvPr userDrawn="1"/>
          </p:nvPicPr>
          <p:blipFill>
            <a:blip r:embed="rId2"/>
            <a:srcRect r="9972" b="6554"/>
            <a:stretch/>
          </p:blipFill>
          <p:spPr>
            <a:xfrm>
              <a:off x="0" y="4559968"/>
              <a:ext cx="12191999" cy="2298032"/>
            </a:xfrm>
            <a:prstGeom prst="rect">
              <a:avLst/>
            </a:prstGeom>
          </p:spPr>
        </p:pic>
        <p:pic>
          <p:nvPicPr>
            <p:cNvPr id="7" name="Graphique 6">
              <a:extLst>
                <a:ext uri="{FF2B5EF4-FFF2-40B4-BE49-F238E27FC236}">
                  <a16:creationId xmlns:a16="http://schemas.microsoft.com/office/drawing/2014/main" id="{C6E89F25-08CE-DA16-D68F-C053496C967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8" name="Graphique 7">
              <a:extLst>
                <a:ext uri="{FF2B5EF4-FFF2-40B4-BE49-F238E27FC236}">
                  <a16:creationId xmlns:a16="http://schemas.microsoft.com/office/drawing/2014/main" id="{E1CD6170-AE9E-83BA-F532-1B9BAA57DF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9" name="Image 8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C63EC363-D94D-471A-7866-E4F031CF207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19574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2ED30C18-2049-D600-DAA3-1046808892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989110" y="5087784"/>
            <a:ext cx="2464793" cy="701518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19524"/>
          <a:stretch>
            <a:fillRect/>
          </a:stretch>
        </p:blipFill>
        <p:spPr>
          <a:xfrm>
            <a:off x="1258692" y="3352775"/>
            <a:ext cx="3925627" cy="1597224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0E09E562-82FB-C91D-0EBE-C2E288E07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7104" y="513295"/>
            <a:ext cx="10672550" cy="2398868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D2B962-86F8-ABD9-B7DC-8878B322BA6E}"/>
              </a:ext>
            </a:extLst>
          </p:cNvPr>
          <p:cNvSpPr txBox="1"/>
          <p:nvPr userDrawn="1"/>
        </p:nvSpPr>
        <p:spPr>
          <a:xfrm>
            <a:off x="6012282" y="3289613"/>
            <a:ext cx="5547371" cy="30550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8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  <a:t>Union de commerçants </a:t>
            </a:r>
            <a:br>
              <a:rPr lang="fr-FR" sz="36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</a:br>
            <a:r>
              <a:rPr lang="fr-FR" sz="36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Moins de 10 000 habitants</a:t>
            </a:r>
            <a:endParaRPr lang="en-US" sz="3600" b="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67FE94D-EB6F-3684-309B-6F4BB9844782}"/>
              </a:ext>
            </a:extLst>
          </p:cNvPr>
          <p:cNvCxnSpPr/>
          <p:nvPr userDrawn="1"/>
        </p:nvCxnSpPr>
        <p:spPr>
          <a:xfrm>
            <a:off x="5636525" y="3352775"/>
            <a:ext cx="0" cy="29251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age 2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960CBB5F-5858-E834-48DF-49A17D5669BD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989110" y="5927088"/>
            <a:ext cx="2464790" cy="70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21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texte +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19524"/>
          <a:stretch>
            <a:fillRect/>
          </a:stretch>
        </p:blipFill>
        <p:spPr>
          <a:xfrm>
            <a:off x="3488991" y="2921150"/>
            <a:ext cx="5214017" cy="2121432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0E09E562-82FB-C91D-0EBE-C2E288E07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044" y="441047"/>
            <a:ext cx="10725912" cy="2398868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0EE5C187-36A1-764A-39EC-88C14B51807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2021000" y="5394362"/>
            <a:ext cx="3401110" cy="968009"/>
          </a:xfrm>
          <a:prstGeom prst="rect">
            <a:avLst/>
          </a:prstGeom>
        </p:spPr>
      </p:pic>
      <p:pic>
        <p:nvPicPr>
          <p:cNvPr id="4" name="Image 3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40E411D0-1359-8F0E-CCB0-D657372EB9F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487893" y="5368426"/>
            <a:ext cx="3906975" cy="111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584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candid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49F0CBE3-C604-1280-2956-E3A184ED1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936" y="4368241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65125"/>
            <a:ext cx="3111276" cy="5445681"/>
          </a:xfrm>
          <a:custGeom>
            <a:avLst/>
            <a:gdLst>
              <a:gd name="csX0" fmla="*/ 0 w 3104147"/>
              <a:gd name="csY0" fmla="*/ 0 h 5715000"/>
              <a:gd name="csX1" fmla="*/ 2586779 w 3104147"/>
              <a:gd name="csY1" fmla="*/ 0 h 5715000"/>
              <a:gd name="csX2" fmla="*/ 3104147 w 3104147"/>
              <a:gd name="csY2" fmla="*/ 517368 h 5715000"/>
              <a:gd name="csX3" fmla="*/ 3104147 w 3104147"/>
              <a:gd name="csY3" fmla="*/ 5715000 h 5715000"/>
              <a:gd name="csX4" fmla="*/ 0 w 3104147"/>
              <a:gd name="csY4" fmla="*/ 5715000 h 5715000"/>
              <a:gd name="csX5" fmla="*/ 0 w 3104147"/>
              <a:gd name="csY5" fmla="*/ 0 h 5715000"/>
              <a:gd name="csX0" fmla="*/ 0 w 3104147"/>
              <a:gd name="csY0" fmla="*/ 0 h 5716157"/>
              <a:gd name="csX1" fmla="*/ 2586779 w 3104147"/>
              <a:gd name="csY1" fmla="*/ 0 h 5716157"/>
              <a:gd name="csX2" fmla="*/ 3104147 w 3104147"/>
              <a:gd name="csY2" fmla="*/ 517368 h 5716157"/>
              <a:gd name="csX3" fmla="*/ 3104147 w 3104147"/>
              <a:gd name="csY3" fmla="*/ 5715000 h 5716157"/>
              <a:gd name="csX4" fmla="*/ 2526633 w 3104147"/>
              <a:gd name="csY4" fmla="*/ 5715000 h 5716157"/>
              <a:gd name="csX5" fmla="*/ 0 w 3104147"/>
              <a:gd name="csY5" fmla="*/ 5715000 h 5716157"/>
              <a:gd name="csX6" fmla="*/ 0 w 3104147"/>
              <a:gd name="csY6" fmla="*/ 0 h 5716157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526633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430380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8564"/>
              <a:gd name="csX1" fmla="*/ 2586779 w 3104147"/>
              <a:gd name="csY1" fmla="*/ 0 h 5718564"/>
              <a:gd name="csX2" fmla="*/ 3104147 w 3104147"/>
              <a:gd name="csY2" fmla="*/ 517368 h 5718564"/>
              <a:gd name="csX3" fmla="*/ 3104147 w 3104147"/>
              <a:gd name="csY3" fmla="*/ 5197643 h 5718564"/>
              <a:gd name="csX4" fmla="*/ 2430380 w 3104147"/>
              <a:gd name="csY4" fmla="*/ 5715000 h 5718564"/>
              <a:gd name="csX5" fmla="*/ 0 w 3104147"/>
              <a:gd name="csY5" fmla="*/ 5715000 h 5718564"/>
              <a:gd name="csX6" fmla="*/ 0 w 3104147"/>
              <a:gd name="csY6" fmla="*/ 0 h 5718564"/>
              <a:gd name="csX0" fmla="*/ 0 w 3104451"/>
              <a:gd name="csY0" fmla="*/ 0 h 5718564"/>
              <a:gd name="csX1" fmla="*/ 2586779 w 3104451"/>
              <a:gd name="csY1" fmla="*/ 0 h 5718564"/>
              <a:gd name="csX2" fmla="*/ 3104147 w 3104451"/>
              <a:gd name="csY2" fmla="*/ 517368 h 5718564"/>
              <a:gd name="csX3" fmla="*/ 3104147 w 3104451"/>
              <a:gd name="csY3" fmla="*/ 5197643 h 5718564"/>
              <a:gd name="csX4" fmla="*/ 2430380 w 3104451"/>
              <a:gd name="csY4" fmla="*/ 5715000 h 5718564"/>
              <a:gd name="csX5" fmla="*/ 0 w 3104451"/>
              <a:gd name="csY5" fmla="*/ 5715000 h 5718564"/>
              <a:gd name="csX6" fmla="*/ 0 w 3104451"/>
              <a:gd name="csY6" fmla="*/ 0 h 5718564"/>
              <a:gd name="csX0" fmla="*/ 0 w 3105929"/>
              <a:gd name="csY0" fmla="*/ 0 h 5718564"/>
              <a:gd name="csX1" fmla="*/ 2586779 w 3105929"/>
              <a:gd name="csY1" fmla="*/ 0 h 5718564"/>
              <a:gd name="csX2" fmla="*/ 3104147 w 3105929"/>
              <a:gd name="csY2" fmla="*/ 517368 h 5718564"/>
              <a:gd name="csX3" fmla="*/ 3104147 w 3105929"/>
              <a:gd name="csY3" fmla="*/ 5197643 h 5718564"/>
              <a:gd name="csX4" fmla="*/ 2430380 w 3105929"/>
              <a:gd name="csY4" fmla="*/ 5715000 h 5718564"/>
              <a:gd name="csX5" fmla="*/ 0 w 3105929"/>
              <a:gd name="csY5" fmla="*/ 5715000 h 5718564"/>
              <a:gd name="csX6" fmla="*/ 0 w 3105929"/>
              <a:gd name="csY6" fmla="*/ 0 h 5718564"/>
              <a:gd name="csX0" fmla="*/ 0 w 3105929"/>
              <a:gd name="csY0" fmla="*/ 0 h 5753322"/>
              <a:gd name="csX1" fmla="*/ 2586779 w 3105929"/>
              <a:gd name="csY1" fmla="*/ 0 h 5753322"/>
              <a:gd name="csX2" fmla="*/ 3104147 w 3105929"/>
              <a:gd name="csY2" fmla="*/ 517368 h 5753322"/>
              <a:gd name="csX3" fmla="*/ 3104147 w 3105929"/>
              <a:gd name="csY3" fmla="*/ 5197643 h 5753322"/>
              <a:gd name="csX4" fmla="*/ 2430380 w 3105929"/>
              <a:gd name="csY4" fmla="*/ 5715000 h 5753322"/>
              <a:gd name="csX5" fmla="*/ 0 w 3105929"/>
              <a:gd name="csY5" fmla="*/ 5715000 h 5753322"/>
              <a:gd name="csX6" fmla="*/ 0 w 3105929"/>
              <a:gd name="csY6" fmla="*/ 0 h 5753322"/>
              <a:gd name="csX0" fmla="*/ 0 w 3105929"/>
              <a:gd name="csY0" fmla="*/ 0 h 5721238"/>
              <a:gd name="csX1" fmla="*/ 2586779 w 3105929"/>
              <a:gd name="csY1" fmla="*/ 0 h 5721238"/>
              <a:gd name="csX2" fmla="*/ 3104147 w 3105929"/>
              <a:gd name="csY2" fmla="*/ 517368 h 5721238"/>
              <a:gd name="csX3" fmla="*/ 3104147 w 3105929"/>
              <a:gd name="csY3" fmla="*/ 5197643 h 5721238"/>
              <a:gd name="csX4" fmla="*/ 2430380 w 3105929"/>
              <a:gd name="csY4" fmla="*/ 5715000 h 5721238"/>
              <a:gd name="csX5" fmla="*/ 0 w 3105929"/>
              <a:gd name="csY5" fmla="*/ 5715000 h 5721238"/>
              <a:gd name="csX6" fmla="*/ 0 w 3105929"/>
              <a:gd name="csY6" fmla="*/ 0 h 5721238"/>
              <a:gd name="csX0" fmla="*/ 0 w 3105929"/>
              <a:gd name="csY0" fmla="*/ 0 h 5769364"/>
              <a:gd name="csX1" fmla="*/ 2586779 w 3105929"/>
              <a:gd name="csY1" fmla="*/ 0 h 5769364"/>
              <a:gd name="csX2" fmla="*/ 3104147 w 3105929"/>
              <a:gd name="csY2" fmla="*/ 517368 h 5769364"/>
              <a:gd name="csX3" fmla="*/ 3104147 w 3105929"/>
              <a:gd name="csY3" fmla="*/ 4981074 h 5769364"/>
              <a:gd name="csX4" fmla="*/ 2430380 w 3105929"/>
              <a:gd name="csY4" fmla="*/ 5715000 h 5769364"/>
              <a:gd name="csX5" fmla="*/ 0 w 3105929"/>
              <a:gd name="csY5" fmla="*/ 5715000 h 5769364"/>
              <a:gd name="csX6" fmla="*/ 0 w 3105929"/>
              <a:gd name="csY6" fmla="*/ 0 h 5769364"/>
              <a:gd name="csX0" fmla="*/ 0 w 3111276"/>
              <a:gd name="csY0" fmla="*/ 0 h 5769364"/>
              <a:gd name="csX1" fmla="*/ 2586779 w 3111276"/>
              <a:gd name="csY1" fmla="*/ 0 h 5769364"/>
              <a:gd name="csX2" fmla="*/ 3104147 w 3111276"/>
              <a:gd name="csY2" fmla="*/ 517368 h 5769364"/>
              <a:gd name="csX3" fmla="*/ 3104147 w 3111276"/>
              <a:gd name="csY3" fmla="*/ 4981074 h 5769364"/>
              <a:gd name="csX4" fmla="*/ 2430380 w 3111276"/>
              <a:gd name="csY4" fmla="*/ 5715000 h 5769364"/>
              <a:gd name="csX5" fmla="*/ 0 w 3111276"/>
              <a:gd name="csY5" fmla="*/ 5715000 h 5769364"/>
              <a:gd name="csX6" fmla="*/ 0 w 3111276"/>
              <a:gd name="csY6" fmla="*/ 0 h 5769364"/>
              <a:gd name="csX0" fmla="*/ 0 w 3111276"/>
              <a:gd name="csY0" fmla="*/ 0 h 5721238"/>
              <a:gd name="csX1" fmla="*/ 2586779 w 3111276"/>
              <a:gd name="csY1" fmla="*/ 0 h 5721238"/>
              <a:gd name="csX2" fmla="*/ 3104147 w 3111276"/>
              <a:gd name="csY2" fmla="*/ 517368 h 5721238"/>
              <a:gd name="csX3" fmla="*/ 3104147 w 3111276"/>
              <a:gd name="csY3" fmla="*/ 4981074 h 5721238"/>
              <a:gd name="csX4" fmla="*/ 2430380 w 3111276"/>
              <a:gd name="csY4" fmla="*/ 5715000 h 5721238"/>
              <a:gd name="csX5" fmla="*/ 0 w 3111276"/>
              <a:gd name="csY5" fmla="*/ 5715000 h 5721238"/>
              <a:gd name="csX6" fmla="*/ 0 w 3111276"/>
              <a:gd name="csY6" fmla="*/ 0 h 5721238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111276" h="5726585">
                <a:moveTo>
                  <a:pt x="0" y="0"/>
                </a:moveTo>
                <a:lnTo>
                  <a:pt x="2586779" y="0"/>
                </a:lnTo>
                <a:cubicBezTo>
                  <a:pt x="2872513" y="0"/>
                  <a:pt x="3104147" y="231634"/>
                  <a:pt x="3104147" y="517368"/>
                </a:cubicBezTo>
                <a:cubicBezTo>
                  <a:pt x="3104147" y="2077460"/>
                  <a:pt x="3120189" y="4395538"/>
                  <a:pt x="3104147" y="4981074"/>
                </a:cubicBezTo>
                <a:cubicBezTo>
                  <a:pt x="3088105" y="5566610"/>
                  <a:pt x="2971802" y="5688932"/>
                  <a:pt x="2430380" y="5715000"/>
                </a:cubicBezTo>
                <a:cubicBezTo>
                  <a:pt x="1888958" y="5741068"/>
                  <a:pt x="810127" y="5715000"/>
                  <a:pt x="0" y="57150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0" y="-7378"/>
            <a:ext cx="4626591" cy="1054572"/>
          </a:xfrm>
          <a:prstGeom prst="rect">
            <a:avLst/>
          </a:prstGeom>
        </p:spPr>
      </p:pic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936" y="257619"/>
            <a:ext cx="83066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40C611-18D4-1380-08B3-4314CC6F69D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404936" y="2104884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77A3B75E-676C-8370-0733-352D028A550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9090707" y="2104885"/>
            <a:ext cx="2620880" cy="3883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302E16-D6F6-254E-4340-10FCA8A61566}"/>
              </a:ext>
            </a:extLst>
          </p:cNvPr>
          <p:cNvSpPr txBox="1"/>
          <p:nvPr userDrawn="1"/>
        </p:nvSpPr>
        <p:spPr>
          <a:xfrm>
            <a:off x="3404936" y="1647350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Activité(s)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7231930-EE26-879F-5A7B-1DAD2F1CAB82}"/>
              </a:ext>
            </a:extLst>
          </p:cNvPr>
          <p:cNvSpPr txBox="1"/>
          <p:nvPr userDrawn="1"/>
        </p:nvSpPr>
        <p:spPr>
          <a:xfrm>
            <a:off x="3404936" y="3925567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Points clés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0B29068-5761-F56D-DCA5-A67988C01A15}"/>
              </a:ext>
            </a:extLst>
          </p:cNvPr>
          <p:cNvSpPr txBox="1"/>
          <p:nvPr userDrawn="1"/>
        </p:nvSpPr>
        <p:spPr>
          <a:xfrm>
            <a:off x="9080726" y="1647350"/>
            <a:ext cx="2630860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Lieu</a:t>
            </a:r>
          </a:p>
        </p:txBody>
      </p:sp>
    </p:spTree>
    <p:extLst>
      <p:ext uri="{BB962C8B-B14F-4D97-AF65-F5344CB8AC3E}">
        <p14:creationId xmlns:p14="http://schemas.microsoft.com/office/powerpoint/2010/main" val="1432437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doss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D68E5558-FD9F-5959-52F8-A24D8803F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9863" y="4436481"/>
            <a:ext cx="7521724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6C4BEC2-E019-5AC9-0069-37064D3DC01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189863" y="2102172"/>
            <a:ext cx="7521724" cy="186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2494711"/>
            <a:ext cx="3315109" cy="3493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58086DA-D416-4756-BF17-BB9D3B977546}"/>
              </a:ext>
            </a:extLst>
          </p:cNvPr>
          <p:cNvSpPr txBox="1"/>
          <p:nvPr userDrawn="1"/>
        </p:nvSpPr>
        <p:spPr>
          <a:xfrm>
            <a:off x="4189862" y="1647350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Impact et présence sur le territoire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F334E88-0084-A025-3A71-008F3F72E713}"/>
              </a:ext>
            </a:extLst>
          </p:cNvPr>
          <p:cNvSpPr txBox="1"/>
          <p:nvPr userDrawn="1"/>
        </p:nvSpPr>
        <p:spPr>
          <a:xfrm>
            <a:off x="4189862" y="3993807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Caractère original ou remarquable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BCDA9CC-A265-2CAD-4C1B-671361C8E392}"/>
              </a:ext>
            </a:extLst>
          </p:cNvPr>
          <p:cNvSpPr txBox="1"/>
          <p:nvPr userDrawn="1"/>
        </p:nvSpPr>
        <p:spPr>
          <a:xfrm>
            <a:off x="578171" y="1647350"/>
            <a:ext cx="3324296" cy="783193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Présentation </a:t>
            </a:r>
          </a:p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et contenu du dossier</a:t>
            </a:r>
          </a:p>
        </p:txBody>
      </p:sp>
    </p:spTree>
    <p:extLst>
      <p:ext uri="{BB962C8B-B14F-4D97-AF65-F5344CB8AC3E}">
        <p14:creationId xmlns:p14="http://schemas.microsoft.com/office/powerpoint/2010/main" val="35329409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1610478"/>
            <a:ext cx="11123434" cy="4405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sz="1800"/>
            </a:lvl2pPr>
            <a:lvl3pPr>
              <a:spcBef>
                <a:spcPts val="300"/>
              </a:spcBef>
              <a:defRPr sz="16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5443549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19524"/>
          <a:stretch>
            <a:fillRect/>
          </a:stretch>
        </p:blipFill>
        <p:spPr>
          <a:xfrm>
            <a:off x="1258692" y="3352775"/>
            <a:ext cx="3925627" cy="1597224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0E09E562-82FB-C91D-0EBE-C2E288E07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7104" y="513295"/>
            <a:ext cx="10672550" cy="2398868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D2B962-86F8-ABD9-B7DC-8878B322BA6E}"/>
              </a:ext>
            </a:extLst>
          </p:cNvPr>
          <p:cNvSpPr txBox="1"/>
          <p:nvPr userDrawn="1"/>
        </p:nvSpPr>
        <p:spPr>
          <a:xfrm>
            <a:off x="6012282" y="3289613"/>
            <a:ext cx="5547371" cy="30550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8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  <a:t>Union de commerçants </a:t>
            </a:r>
            <a:br>
              <a:rPr lang="fr-FR" sz="36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</a:br>
            <a:r>
              <a:rPr lang="fr-FR" sz="36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Entre 10 000 et 100 000 habitants</a:t>
            </a:r>
            <a:endParaRPr lang="en-US" sz="3600" b="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67FE94D-EB6F-3684-309B-6F4BB9844782}"/>
              </a:ext>
            </a:extLst>
          </p:cNvPr>
          <p:cNvCxnSpPr/>
          <p:nvPr userDrawn="1"/>
        </p:nvCxnSpPr>
        <p:spPr>
          <a:xfrm>
            <a:off x="5636525" y="3352775"/>
            <a:ext cx="0" cy="29251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Graphique 2">
            <a:extLst>
              <a:ext uri="{FF2B5EF4-FFF2-40B4-BE49-F238E27FC236}">
                <a16:creationId xmlns:a16="http://schemas.microsoft.com/office/drawing/2014/main" id="{E0C80364-9F32-4E70-AFB0-9900BB128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989110" y="5087784"/>
            <a:ext cx="2464793" cy="701518"/>
          </a:xfrm>
          <a:prstGeom prst="rect">
            <a:avLst/>
          </a:prstGeom>
        </p:spPr>
      </p:pic>
      <p:pic>
        <p:nvPicPr>
          <p:cNvPr id="4" name="Image 3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FF08BEA0-1282-F33F-C7E5-DE98562CC85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989110" y="5927088"/>
            <a:ext cx="2464790" cy="70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179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candid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49F0CBE3-C604-1280-2956-E3A184ED1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936" y="4368241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65125"/>
            <a:ext cx="3111276" cy="5445681"/>
          </a:xfrm>
          <a:custGeom>
            <a:avLst/>
            <a:gdLst>
              <a:gd name="csX0" fmla="*/ 0 w 3104147"/>
              <a:gd name="csY0" fmla="*/ 0 h 5715000"/>
              <a:gd name="csX1" fmla="*/ 2586779 w 3104147"/>
              <a:gd name="csY1" fmla="*/ 0 h 5715000"/>
              <a:gd name="csX2" fmla="*/ 3104147 w 3104147"/>
              <a:gd name="csY2" fmla="*/ 517368 h 5715000"/>
              <a:gd name="csX3" fmla="*/ 3104147 w 3104147"/>
              <a:gd name="csY3" fmla="*/ 5715000 h 5715000"/>
              <a:gd name="csX4" fmla="*/ 0 w 3104147"/>
              <a:gd name="csY4" fmla="*/ 5715000 h 5715000"/>
              <a:gd name="csX5" fmla="*/ 0 w 3104147"/>
              <a:gd name="csY5" fmla="*/ 0 h 5715000"/>
              <a:gd name="csX0" fmla="*/ 0 w 3104147"/>
              <a:gd name="csY0" fmla="*/ 0 h 5716157"/>
              <a:gd name="csX1" fmla="*/ 2586779 w 3104147"/>
              <a:gd name="csY1" fmla="*/ 0 h 5716157"/>
              <a:gd name="csX2" fmla="*/ 3104147 w 3104147"/>
              <a:gd name="csY2" fmla="*/ 517368 h 5716157"/>
              <a:gd name="csX3" fmla="*/ 3104147 w 3104147"/>
              <a:gd name="csY3" fmla="*/ 5715000 h 5716157"/>
              <a:gd name="csX4" fmla="*/ 2526633 w 3104147"/>
              <a:gd name="csY4" fmla="*/ 5715000 h 5716157"/>
              <a:gd name="csX5" fmla="*/ 0 w 3104147"/>
              <a:gd name="csY5" fmla="*/ 5715000 h 5716157"/>
              <a:gd name="csX6" fmla="*/ 0 w 3104147"/>
              <a:gd name="csY6" fmla="*/ 0 h 5716157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526633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430380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8564"/>
              <a:gd name="csX1" fmla="*/ 2586779 w 3104147"/>
              <a:gd name="csY1" fmla="*/ 0 h 5718564"/>
              <a:gd name="csX2" fmla="*/ 3104147 w 3104147"/>
              <a:gd name="csY2" fmla="*/ 517368 h 5718564"/>
              <a:gd name="csX3" fmla="*/ 3104147 w 3104147"/>
              <a:gd name="csY3" fmla="*/ 5197643 h 5718564"/>
              <a:gd name="csX4" fmla="*/ 2430380 w 3104147"/>
              <a:gd name="csY4" fmla="*/ 5715000 h 5718564"/>
              <a:gd name="csX5" fmla="*/ 0 w 3104147"/>
              <a:gd name="csY5" fmla="*/ 5715000 h 5718564"/>
              <a:gd name="csX6" fmla="*/ 0 w 3104147"/>
              <a:gd name="csY6" fmla="*/ 0 h 5718564"/>
              <a:gd name="csX0" fmla="*/ 0 w 3104451"/>
              <a:gd name="csY0" fmla="*/ 0 h 5718564"/>
              <a:gd name="csX1" fmla="*/ 2586779 w 3104451"/>
              <a:gd name="csY1" fmla="*/ 0 h 5718564"/>
              <a:gd name="csX2" fmla="*/ 3104147 w 3104451"/>
              <a:gd name="csY2" fmla="*/ 517368 h 5718564"/>
              <a:gd name="csX3" fmla="*/ 3104147 w 3104451"/>
              <a:gd name="csY3" fmla="*/ 5197643 h 5718564"/>
              <a:gd name="csX4" fmla="*/ 2430380 w 3104451"/>
              <a:gd name="csY4" fmla="*/ 5715000 h 5718564"/>
              <a:gd name="csX5" fmla="*/ 0 w 3104451"/>
              <a:gd name="csY5" fmla="*/ 5715000 h 5718564"/>
              <a:gd name="csX6" fmla="*/ 0 w 3104451"/>
              <a:gd name="csY6" fmla="*/ 0 h 5718564"/>
              <a:gd name="csX0" fmla="*/ 0 w 3105929"/>
              <a:gd name="csY0" fmla="*/ 0 h 5718564"/>
              <a:gd name="csX1" fmla="*/ 2586779 w 3105929"/>
              <a:gd name="csY1" fmla="*/ 0 h 5718564"/>
              <a:gd name="csX2" fmla="*/ 3104147 w 3105929"/>
              <a:gd name="csY2" fmla="*/ 517368 h 5718564"/>
              <a:gd name="csX3" fmla="*/ 3104147 w 3105929"/>
              <a:gd name="csY3" fmla="*/ 5197643 h 5718564"/>
              <a:gd name="csX4" fmla="*/ 2430380 w 3105929"/>
              <a:gd name="csY4" fmla="*/ 5715000 h 5718564"/>
              <a:gd name="csX5" fmla="*/ 0 w 3105929"/>
              <a:gd name="csY5" fmla="*/ 5715000 h 5718564"/>
              <a:gd name="csX6" fmla="*/ 0 w 3105929"/>
              <a:gd name="csY6" fmla="*/ 0 h 5718564"/>
              <a:gd name="csX0" fmla="*/ 0 w 3105929"/>
              <a:gd name="csY0" fmla="*/ 0 h 5753322"/>
              <a:gd name="csX1" fmla="*/ 2586779 w 3105929"/>
              <a:gd name="csY1" fmla="*/ 0 h 5753322"/>
              <a:gd name="csX2" fmla="*/ 3104147 w 3105929"/>
              <a:gd name="csY2" fmla="*/ 517368 h 5753322"/>
              <a:gd name="csX3" fmla="*/ 3104147 w 3105929"/>
              <a:gd name="csY3" fmla="*/ 5197643 h 5753322"/>
              <a:gd name="csX4" fmla="*/ 2430380 w 3105929"/>
              <a:gd name="csY4" fmla="*/ 5715000 h 5753322"/>
              <a:gd name="csX5" fmla="*/ 0 w 3105929"/>
              <a:gd name="csY5" fmla="*/ 5715000 h 5753322"/>
              <a:gd name="csX6" fmla="*/ 0 w 3105929"/>
              <a:gd name="csY6" fmla="*/ 0 h 5753322"/>
              <a:gd name="csX0" fmla="*/ 0 w 3105929"/>
              <a:gd name="csY0" fmla="*/ 0 h 5721238"/>
              <a:gd name="csX1" fmla="*/ 2586779 w 3105929"/>
              <a:gd name="csY1" fmla="*/ 0 h 5721238"/>
              <a:gd name="csX2" fmla="*/ 3104147 w 3105929"/>
              <a:gd name="csY2" fmla="*/ 517368 h 5721238"/>
              <a:gd name="csX3" fmla="*/ 3104147 w 3105929"/>
              <a:gd name="csY3" fmla="*/ 5197643 h 5721238"/>
              <a:gd name="csX4" fmla="*/ 2430380 w 3105929"/>
              <a:gd name="csY4" fmla="*/ 5715000 h 5721238"/>
              <a:gd name="csX5" fmla="*/ 0 w 3105929"/>
              <a:gd name="csY5" fmla="*/ 5715000 h 5721238"/>
              <a:gd name="csX6" fmla="*/ 0 w 3105929"/>
              <a:gd name="csY6" fmla="*/ 0 h 5721238"/>
              <a:gd name="csX0" fmla="*/ 0 w 3105929"/>
              <a:gd name="csY0" fmla="*/ 0 h 5769364"/>
              <a:gd name="csX1" fmla="*/ 2586779 w 3105929"/>
              <a:gd name="csY1" fmla="*/ 0 h 5769364"/>
              <a:gd name="csX2" fmla="*/ 3104147 w 3105929"/>
              <a:gd name="csY2" fmla="*/ 517368 h 5769364"/>
              <a:gd name="csX3" fmla="*/ 3104147 w 3105929"/>
              <a:gd name="csY3" fmla="*/ 4981074 h 5769364"/>
              <a:gd name="csX4" fmla="*/ 2430380 w 3105929"/>
              <a:gd name="csY4" fmla="*/ 5715000 h 5769364"/>
              <a:gd name="csX5" fmla="*/ 0 w 3105929"/>
              <a:gd name="csY5" fmla="*/ 5715000 h 5769364"/>
              <a:gd name="csX6" fmla="*/ 0 w 3105929"/>
              <a:gd name="csY6" fmla="*/ 0 h 5769364"/>
              <a:gd name="csX0" fmla="*/ 0 w 3111276"/>
              <a:gd name="csY0" fmla="*/ 0 h 5769364"/>
              <a:gd name="csX1" fmla="*/ 2586779 w 3111276"/>
              <a:gd name="csY1" fmla="*/ 0 h 5769364"/>
              <a:gd name="csX2" fmla="*/ 3104147 w 3111276"/>
              <a:gd name="csY2" fmla="*/ 517368 h 5769364"/>
              <a:gd name="csX3" fmla="*/ 3104147 w 3111276"/>
              <a:gd name="csY3" fmla="*/ 4981074 h 5769364"/>
              <a:gd name="csX4" fmla="*/ 2430380 w 3111276"/>
              <a:gd name="csY4" fmla="*/ 5715000 h 5769364"/>
              <a:gd name="csX5" fmla="*/ 0 w 3111276"/>
              <a:gd name="csY5" fmla="*/ 5715000 h 5769364"/>
              <a:gd name="csX6" fmla="*/ 0 w 3111276"/>
              <a:gd name="csY6" fmla="*/ 0 h 5769364"/>
              <a:gd name="csX0" fmla="*/ 0 w 3111276"/>
              <a:gd name="csY0" fmla="*/ 0 h 5721238"/>
              <a:gd name="csX1" fmla="*/ 2586779 w 3111276"/>
              <a:gd name="csY1" fmla="*/ 0 h 5721238"/>
              <a:gd name="csX2" fmla="*/ 3104147 w 3111276"/>
              <a:gd name="csY2" fmla="*/ 517368 h 5721238"/>
              <a:gd name="csX3" fmla="*/ 3104147 w 3111276"/>
              <a:gd name="csY3" fmla="*/ 4981074 h 5721238"/>
              <a:gd name="csX4" fmla="*/ 2430380 w 3111276"/>
              <a:gd name="csY4" fmla="*/ 5715000 h 5721238"/>
              <a:gd name="csX5" fmla="*/ 0 w 3111276"/>
              <a:gd name="csY5" fmla="*/ 5715000 h 5721238"/>
              <a:gd name="csX6" fmla="*/ 0 w 3111276"/>
              <a:gd name="csY6" fmla="*/ 0 h 5721238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111276" h="5726585">
                <a:moveTo>
                  <a:pt x="0" y="0"/>
                </a:moveTo>
                <a:lnTo>
                  <a:pt x="2586779" y="0"/>
                </a:lnTo>
                <a:cubicBezTo>
                  <a:pt x="2872513" y="0"/>
                  <a:pt x="3104147" y="231634"/>
                  <a:pt x="3104147" y="517368"/>
                </a:cubicBezTo>
                <a:cubicBezTo>
                  <a:pt x="3104147" y="2077460"/>
                  <a:pt x="3120189" y="4395538"/>
                  <a:pt x="3104147" y="4981074"/>
                </a:cubicBezTo>
                <a:cubicBezTo>
                  <a:pt x="3088105" y="5566610"/>
                  <a:pt x="2971802" y="5688932"/>
                  <a:pt x="2430380" y="5715000"/>
                </a:cubicBezTo>
                <a:cubicBezTo>
                  <a:pt x="1888958" y="5741068"/>
                  <a:pt x="810127" y="5715000"/>
                  <a:pt x="0" y="57150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0" y="-7378"/>
            <a:ext cx="4626591" cy="1054572"/>
          </a:xfrm>
          <a:prstGeom prst="rect">
            <a:avLst/>
          </a:prstGeom>
        </p:spPr>
      </p:pic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936" y="257619"/>
            <a:ext cx="83066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40C611-18D4-1380-08B3-4314CC6F69D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404936" y="2104884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77A3B75E-676C-8370-0733-352D028A550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9090707" y="2104885"/>
            <a:ext cx="2620880" cy="3883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302E16-D6F6-254E-4340-10FCA8A61566}"/>
              </a:ext>
            </a:extLst>
          </p:cNvPr>
          <p:cNvSpPr txBox="1"/>
          <p:nvPr userDrawn="1"/>
        </p:nvSpPr>
        <p:spPr>
          <a:xfrm>
            <a:off x="3404936" y="1647350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Activité(s)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7231930-EE26-879F-5A7B-1DAD2F1CAB82}"/>
              </a:ext>
            </a:extLst>
          </p:cNvPr>
          <p:cNvSpPr txBox="1"/>
          <p:nvPr userDrawn="1"/>
        </p:nvSpPr>
        <p:spPr>
          <a:xfrm>
            <a:off x="3404936" y="3925567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Points clés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0B29068-5761-F56D-DCA5-A67988C01A15}"/>
              </a:ext>
            </a:extLst>
          </p:cNvPr>
          <p:cNvSpPr txBox="1"/>
          <p:nvPr userDrawn="1"/>
        </p:nvSpPr>
        <p:spPr>
          <a:xfrm>
            <a:off x="9080726" y="1647350"/>
            <a:ext cx="2630860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Lieu</a:t>
            </a:r>
          </a:p>
        </p:txBody>
      </p:sp>
    </p:spTree>
    <p:extLst>
      <p:ext uri="{BB962C8B-B14F-4D97-AF65-F5344CB8AC3E}">
        <p14:creationId xmlns:p14="http://schemas.microsoft.com/office/powerpoint/2010/main" val="33455151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doss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D68E5558-FD9F-5959-52F8-A24D8803F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9863" y="4436481"/>
            <a:ext cx="7521724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6C4BEC2-E019-5AC9-0069-37064D3DC01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189863" y="2102172"/>
            <a:ext cx="7521724" cy="186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2494711"/>
            <a:ext cx="3315109" cy="3493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58086DA-D416-4756-BF17-BB9D3B977546}"/>
              </a:ext>
            </a:extLst>
          </p:cNvPr>
          <p:cNvSpPr txBox="1"/>
          <p:nvPr userDrawn="1"/>
        </p:nvSpPr>
        <p:spPr>
          <a:xfrm>
            <a:off x="4189862" y="1647350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Impact et présence sur le territoire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F334E88-0084-A025-3A71-008F3F72E713}"/>
              </a:ext>
            </a:extLst>
          </p:cNvPr>
          <p:cNvSpPr txBox="1"/>
          <p:nvPr userDrawn="1"/>
        </p:nvSpPr>
        <p:spPr>
          <a:xfrm>
            <a:off x="4189862" y="3993807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Caractère original ou remarquable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BCDA9CC-A265-2CAD-4C1B-671361C8E392}"/>
              </a:ext>
            </a:extLst>
          </p:cNvPr>
          <p:cNvSpPr txBox="1"/>
          <p:nvPr userDrawn="1"/>
        </p:nvSpPr>
        <p:spPr>
          <a:xfrm>
            <a:off x="578171" y="1647350"/>
            <a:ext cx="3324296" cy="783193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Présentation </a:t>
            </a:r>
          </a:p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et contenu du dossier</a:t>
            </a:r>
          </a:p>
        </p:txBody>
      </p:sp>
    </p:spTree>
    <p:extLst>
      <p:ext uri="{BB962C8B-B14F-4D97-AF65-F5344CB8AC3E}">
        <p14:creationId xmlns:p14="http://schemas.microsoft.com/office/powerpoint/2010/main" val="3340723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1610478"/>
            <a:ext cx="11123434" cy="4405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sz="1800"/>
            </a:lvl2pPr>
            <a:lvl3pPr>
              <a:spcBef>
                <a:spcPts val="300"/>
              </a:spcBef>
              <a:defRPr sz="16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757869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19524"/>
          <a:stretch>
            <a:fillRect/>
          </a:stretch>
        </p:blipFill>
        <p:spPr>
          <a:xfrm>
            <a:off x="1258692" y="3352775"/>
            <a:ext cx="3925627" cy="1597224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0E09E562-82FB-C91D-0EBE-C2E288E07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7104" y="513295"/>
            <a:ext cx="10672550" cy="2398868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D2B962-86F8-ABD9-B7DC-8878B322BA6E}"/>
              </a:ext>
            </a:extLst>
          </p:cNvPr>
          <p:cNvSpPr txBox="1"/>
          <p:nvPr userDrawn="1"/>
        </p:nvSpPr>
        <p:spPr>
          <a:xfrm>
            <a:off x="6012282" y="3289613"/>
            <a:ext cx="5547371" cy="30550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8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  <a:t>Union de commerçants </a:t>
            </a:r>
            <a:br>
              <a:rPr lang="fr-FR" sz="36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</a:br>
            <a:r>
              <a:rPr lang="fr-FR" sz="36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Plus de 100 000 habitants</a:t>
            </a:r>
            <a:endParaRPr lang="en-US" sz="3600" b="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67FE94D-EB6F-3684-309B-6F4BB9844782}"/>
              </a:ext>
            </a:extLst>
          </p:cNvPr>
          <p:cNvCxnSpPr/>
          <p:nvPr userDrawn="1"/>
        </p:nvCxnSpPr>
        <p:spPr>
          <a:xfrm>
            <a:off x="5636525" y="3352775"/>
            <a:ext cx="0" cy="29251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Graphique 2">
            <a:extLst>
              <a:ext uri="{FF2B5EF4-FFF2-40B4-BE49-F238E27FC236}">
                <a16:creationId xmlns:a16="http://schemas.microsoft.com/office/drawing/2014/main" id="{E2E4F8C5-586B-BF61-0884-47A3DC36958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989110" y="5087784"/>
            <a:ext cx="2464793" cy="701518"/>
          </a:xfrm>
          <a:prstGeom prst="rect">
            <a:avLst/>
          </a:prstGeom>
        </p:spPr>
      </p:pic>
      <p:pic>
        <p:nvPicPr>
          <p:cNvPr id="4" name="Image 3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505F0F83-B3A0-DA15-8E09-37605FDAE7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989110" y="5927088"/>
            <a:ext cx="2464790" cy="70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5342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candid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49F0CBE3-C604-1280-2956-E3A184ED1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936" y="4368241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65125"/>
            <a:ext cx="3111276" cy="5445681"/>
          </a:xfrm>
          <a:custGeom>
            <a:avLst/>
            <a:gdLst>
              <a:gd name="csX0" fmla="*/ 0 w 3104147"/>
              <a:gd name="csY0" fmla="*/ 0 h 5715000"/>
              <a:gd name="csX1" fmla="*/ 2586779 w 3104147"/>
              <a:gd name="csY1" fmla="*/ 0 h 5715000"/>
              <a:gd name="csX2" fmla="*/ 3104147 w 3104147"/>
              <a:gd name="csY2" fmla="*/ 517368 h 5715000"/>
              <a:gd name="csX3" fmla="*/ 3104147 w 3104147"/>
              <a:gd name="csY3" fmla="*/ 5715000 h 5715000"/>
              <a:gd name="csX4" fmla="*/ 0 w 3104147"/>
              <a:gd name="csY4" fmla="*/ 5715000 h 5715000"/>
              <a:gd name="csX5" fmla="*/ 0 w 3104147"/>
              <a:gd name="csY5" fmla="*/ 0 h 5715000"/>
              <a:gd name="csX0" fmla="*/ 0 w 3104147"/>
              <a:gd name="csY0" fmla="*/ 0 h 5716157"/>
              <a:gd name="csX1" fmla="*/ 2586779 w 3104147"/>
              <a:gd name="csY1" fmla="*/ 0 h 5716157"/>
              <a:gd name="csX2" fmla="*/ 3104147 w 3104147"/>
              <a:gd name="csY2" fmla="*/ 517368 h 5716157"/>
              <a:gd name="csX3" fmla="*/ 3104147 w 3104147"/>
              <a:gd name="csY3" fmla="*/ 5715000 h 5716157"/>
              <a:gd name="csX4" fmla="*/ 2526633 w 3104147"/>
              <a:gd name="csY4" fmla="*/ 5715000 h 5716157"/>
              <a:gd name="csX5" fmla="*/ 0 w 3104147"/>
              <a:gd name="csY5" fmla="*/ 5715000 h 5716157"/>
              <a:gd name="csX6" fmla="*/ 0 w 3104147"/>
              <a:gd name="csY6" fmla="*/ 0 h 5716157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526633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430380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8564"/>
              <a:gd name="csX1" fmla="*/ 2586779 w 3104147"/>
              <a:gd name="csY1" fmla="*/ 0 h 5718564"/>
              <a:gd name="csX2" fmla="*/ 3104147 w 3104147"/>
              <a:gd name="csY2" fmla="*/ 517368 h 5718564"/>
              <a:gd name="csX3" fmla="*/ 3104147 w 3104147"/>
              <a:gd name="csY3" fmla="*/ 5197643 h 5718564"/>
              <a:gd name="csX4" fmla="*/ 2430380 w 3104147"/>
              <a:gd name="csY4" fmla="*/ 5715000 h 5718564"/>
              <a:gd name="csX5" fmla="*/ 0 w 3104147"/>
              <a:gd name="csY5" fmla="*/ 5715000 h 5718564"/>
              <a:gd name="csX6" fmla="*/ 0 w 3104147"/>
              <a:gd name="csY6" fmla="*/ 0 h 5718564"/>
              <a:gd name="csX0" fmla="*/ 0 w 3104451"/>
              <a:gd name="csY0" fmla="*/ 0 h 5718564"/>
              <a:gd name="csX1" fmla="*/ 2586779 w 3104451"/>
              <a:gd name="csY1" fmla="*/ 0 h 5718564"/>
              <a:gd name="csX2" fmla="*/ 3104147 w 3104451"/>
              <a:gd name="csY2" fmla="*/ 517368 h 5718564"/>
              <a:gd name="csX3" fmla="*/ 3104147 w 3104451"/>
              <a:gd name="csY3" fmla="*/ 5197643 h 5718564"/>
              <a:gd name="csX4" fmla="*/ 2430380 w 3104451"/>
              <a:gd name="csY4" fmla="*/ 5715000 h 5718564"/>
              <a:gd name="csX5" fmla="*/ 0 w 3104451"/>
              <a:gd name="csY5" fmla="*/ 5715000 h 5718564"/>
              <a:gd name="csX6" fmla="*/ 0 w 3104451"/>
              <a:gd name="csY6" fmla="*/ 0 h 5718564"/>
              <a:gd name="csX0" fmla="*/ 0 w 3105929"/>
              <a:gd name="csY0" fmla="*/ 0 h 5718564"/>
              <a:gd name="csX1" fmla="*/ 2586779 w 3105929"/>
              <a:gd name="csY1" fmla="*/ 0 h 5718564"/>
              <a:gd name="csX2" fmla="*/ 3104147 w 3105929"/>
              <a:gd name="csY2" fmla="*/ 517368 h 5718564"/>
              <a:gd name="csX3" fmla="*/ 3104147 w 3105929"/>
              <a:gd name="csY3" fmla="*/ 5197643 h 5718564"/>
              <a:gd name="csX4" fmla="*/ 2430380 w 3105929"/>
              <a:gd name="csY4" fmla="*/ 5715000 h 5718564"/>
              <a:gd name="csX5" fmla="*/ 0 w 3105929"/>
              <a:gd name="csY5" fmla="*/ 5715000 h 5718564"/>
              <a:gd name="csX6" fmla="*/ 0 w 3105929"/>
              <a:gd name="csY6" fmla="*/ 0 h 5718564"/>
              <a:gd name="csX0" fmla="*/ 0 w 3105929"/>
              <a:gd name="csY0" fmla="*/ 0 h 5753322"/>
              <a:gd name="csX1" fmla="*/ 2586779 w 3105929"/>
              <a:gd name="csY1" fmla="*/ 0 h 5753322"/>
              <a:gd name="csX2" fmla="*/ 3104147 w 3105929"/>
              <a:gd name="csY2" fmla="*/ 517368 h 5753322"/>
              <a:gd name="csX3" fmla="*/ 3104147 w 3105929"/>
              <a:gd name="csY3" fmla="*/ 5197643 h 5753322"/>
              <a:gd name="csX4" fmla="*/ 2430380 w 3105929"/>
              <a:gd name="csY4" fmla="*/ 5715000 h 5753322"/>
              <a:gd name="csX5" fmla="*/ 0 w 3105929"/>
              <a:gd name="csY5" fmla="*/ 5715000 h 5753322"/>
              <a:gd name="csX6" fmla="*/ 0 w 3105929"/>
              <a:gd name="csY6" fmla="*/ 0 h 5753322"/>
              <a:gd name="csX0" fmla="*/ 0 w 3105929"/>
              <a:gd name="csY0" fmla="*/ 0 h 5721238"/>
              <a:gd name="csX1" fmla="*/ 2586779 w 3105929"/>
              <a:gd name="csY1" fmla="*/ 0 h 5721238"/>
              <a:gd name="csX2" fmla="*/ 3104147 w 3105929"/>
              <a:gd name="csY2" fmla="*/ 517368 h 5721238"/>
              <a:gd name="csX3" fmla="*/ 3104147 w 3105929"/>
              <a:gd name="csY3" fmla="*/ 5197643 h 5721238"/>
              <a:gd name="csX4" fmla="*/ 2430380 w 3105929"/>
              <a:gd name="csY4" fmla="*/ 5715000 h 5721238"/>
              <a:gd name="csX5" fmla="*/ 0 w 3105929"/>
              <a:gd name="csY5" fmla="*/ 5715000 h 5721238"/>
              <a:gd name="csX6" fmla="*/ 0 w 3105929"/>
              <a:gd name="csY6" fmla="*/ 0 h 5721238"/>
              <a:gd name="csX0" fmla="*/ 0 w 3105929"/>
              <a:gd name="csY0" fmla="*/ 0 h 5769364"/>
              <a:gd name="csX1" fmla="*/ 2586779 w 3105929"/>
              <a:gd name="csY1" fmla="*/ 0 h 5769364"/>
              <a:gd name="csX2" fmla="*/ 3104147 w 3105929"/>
              <a:gd name="csY2" fmla="*/ 517368 h 5769364"/>
              <a:gd name="csX3" fmla="*/ 3104147 w 3105929"/>
              <a:gd name="csY3" fmla="*/ 4981074 h 5769364"/>
              <a:gd name="csX4" fmla="*/ 2430380 w 3105929"/>
              <a:gd name="csY4" fmla="*/ 5715000 h 5769364"/>
              <a:gd name="csX5" fmla="*/ 0 w 3105929"/>
              <a:gd name="csY5" fmla="*/ 5715000 h 5769364"/>
              <a:gd name="csX6" fmla="*/ 0 w 3105929"/>
              <a:gd name="csY6" fmla="*/ 0 h 5769364"/>
              <a:gd name="csX0" fmla="*/ 0 w 3111276"/>
              <a:gd name="csY0" fmla="*/ 0 h 5769364"/>
              <a:gd name="csX1" fmla="*/ 2586779 w 3111276"/>
              <a:gd name="csY1" fmla="*/ 0 h 5769364"/>
              <a:gd name="csX2" fmla="*/ 3104147 w 3111276"/>
              <a:gd name="csY2" fmla="*/ 517368 h 5769364"/>
              <a:gd name="csX3" fmla="*/ 3104147 w 3111276"/>
              <a:gd name="csY3" fmla="*/ 4981074 h 5769364"/>
              <a:gd name="csX4" fmla="*/ 2430380 w 3111276"/>
              <a:gd name="csY4" fmla="*/ 5715000 h 5769364"/>
              <a:gd name="csX5" fmla="*/ 0 w 3111276"/>
              <a:gd name="csY5" fmla="*/ 5715000 h 5769364"/>
              <a:gd name="csX6" fmla="*/ 0 w 3111276"/>
              <a:gd name="csY6" fmla="*/ 0 h 5769364"/>
              <a:gd name="csX0" fmla="*/ 0 w 3111276"/>
              <a:gd name="csY0" fmla="*/ 0 h 5721238"/>
              <a:gd name="csX1" fmla="*/ 2586779 w 3111276"/>
              <a:gd name="csY1" fmla="*/ 0 h 5721238"/>
              <a:gd name="csX2" fmla="*/ 3104147 w 3111276"/>
              <a:gd name="csY2" fmla="*/ 517368 h 5721238"/>
              <a:gd name="csX3" fmla="*/ 3104147 w 3111276"/>
              <a:gd name="csY3" fmla="*/ 4981074 h 5721238"/>
              <a:gd name="csX4" fmla="*/ 2430380 w 3111276"/>
              <a:gd name="csY4" fmla="*/ 5715000 h 5721238"/>
              <a:gd name="csX5" fmla="*/ 0 w 3111276"/>
              <a:gd name="csY5" fmla="*/ 5715000 h 5721238"/>
              <a:gd name="csX6" fmla="*/ 0 w 3111276"/>
              <a:gd name="csY6" fmla="*/ 0 h 5721238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111276" h="5726585">
                <a:moveTo>
                  <a:pt x="0" y="0"/>
                </a:moveTo>
                <a:lnTo>
                  <a:pt x="2586779" y="0"/>
                </a:lnTo>
                <a:cubicBezTo>
                  <a:pt x="2872513" y="0"/>
                  <a:pt x="3104147" y="231634"/>
                  <a:pt x="3104147" y="517368"/>
                </a:cubicBezTo>
                <a:cubicBezTo>
                  <a:pt x="3104147" y="2077460"/>
                  <a:pt x="3120189" y="4395538"/>
                  <a:pt x="3104147" y="4981074"/>
                </a:cubicBezTo>
                <a:cubicBezTo>
                  <a:pt x="3088105" y="5566610"/>
                  <a:pt x="2971802" y="5688932"/>
                  <a:pt x="2430380" y="5715000"/>
                </a:cubicBezTo>
                <a:cubicBezTo>
                  <a:pt x="1888958" y="5741068"/>
                  <a:pt x="810127" y="5715000"/>
                  <a:pt x="0" y="57150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0" y="-7378"/>
            <a:ext cx="4626591" cy="1054572"/>
          </a:xfrm>
          <a:prstGeom prst="rect">
            <a:avLst/>
          </a:prstGeom>
        </p:spPr>
      </p:pic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936" y="257619"/>
            <a:ext cx="83066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40C611-18D4-1380-08B3-4314CC6F69D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404936" y="2104884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77A3B75E-676C-8370-0733-352D028A550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9090707" y="2104885"/>
            <a:ext cx="2620880" cy="3883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302E16-D6F6-254E-4340-10FCA8A61566}"/>
              </a:ext>
            </a:extLst>
          </p:cNvPr>
          <p:cNvSpPr txBox="1"/>
          <p:nvPr userDrawn="1"/>
        </p:nvSpPr>
        <p:spPr>
          <a:xfrm>
            <a:off x="3404936" y="1647350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Activité(s)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7231930-EE26-879F-5A7B-1DAD2F1CAB82}"/>
              </a:ext>
            </a:extLst>
          </p:cNvPr>
          <p:cNvSpPr txBox="1"/>
          <p:nvPr userDrawn="1"/>
        </p:nvSpPr>
        <p:spPr>
          <a:xfrm>
            <a:off x="3404936" y="3925567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Points clés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0B29068-5761-F56D-DCA5-A67988C01A15}"/>
              </a:ext>
            </a:extLst>
          </p:cNvPr>
          <p:cNvSpPr txBox="1"/>
          <p:nvPr userDrawn="1"/>
        </p:nvSpPr>
        <p:spPr>
          <a:xfrm>
            <a:off x="9080726" y="1647350"/>
            <a:ext cx="2630860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Lieu</a:t>
            </a:r>
          </a:p>
        </p:txBody>
      </p:sp>
    </p:spTree>
    <p:extLst>
      <p:ext uri="{BB962C8B-B14F-4D97-AF65-F5344CB8AC3E}">
        <p14:creationId xmlns:p14="http://schemas.microsoft.com/office/powerpoint/2010/main" val="11158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doss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D68E5558-FD9F-5959-52F8-A24D8803F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9863" y="4436481"/>
            <a:ext cx="7521724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6C4BEC2-E019-5AC9-0069-37064D3DC01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189863" y="2102172"/>
            <a:ext cx="7521724" cy="186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2494711"/>
            <a:ext cx="3315109" cy="3493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58086DA-D416-4756-BF17-BB9D3B977546}"/>
              </a:ext>
            </a:extLst>
          </p:cNvPr>
          <p:cNvSpPr txBox="1"/>
          <p:nvPr userDrawn="1"/>
        </p:nvSpPr>
        <p:spPr>
          <a:xfrm>
            <a:off x="4189862" y="1647350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Impact et présence sur le territoire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F334E88-0084-A025-3A71-008F3F72E713}"/>
              </a:ext>
            </a:extLst>
          </p:cNvPr>
          <p:cNvSpPr txBox="1"/>
          <p:nvPr userDrawn="1"/>
        </p:nvSpPr>
        <p:spPr>
          <a:xfrm>
            <a:off x="4189862" y="3993807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Caractère original ou remarquable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BCDA9CC-A265-2CAD-4C1B-671361C8E392}"/>
              </a:ext>
            </a:extLst>
          </p:cNvPr>
          <p:cNvSpPr txBox="1"/>
          <p:nvPr userDrawn="1"/>
        </p:nvSpPr>
        <p:spPr>
          <a:xfrm>
            <a:off x="578171" y="1647350"/>
            <a:ext cx="3324296" cy="783193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Présentation </a:t>
            </a:r>
          </a:p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et contenu du dossier</a:t>
            </a:r>
          </a:p>
        </p:txBody>
      </p:sp>
    </p:spTree>
    <p:extLst>
      <p:ext uri="{BB962C8B-B14F-4D97-AF65-F5344CB8AC3E}">
        <p14:creationId xmlns:p14="http://schemas.microsoft.com/office/powerpoint/2010/main" val="3905716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DAA11915-CBCF-2EFF-169F-C4FE26383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51809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9200AE3D-31F6-1C56-DC81-273A372CE8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85374" y="5155017"/>
            <a:ext cx="2111514" cy="1371998"/>
          </a:xfrm>
          <a:prstGeom prst="rect">
            <a:avLst/>
          </a:prstGeom>
        </p:spPr>
      </p:pic>
      <p:pic>
        <p:nvPicPr>
          <p:cNvPr id="5" name="Image 4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4B45B1BD-39BB-DEBD-323F-C9615AC9EC2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07576" y="5873454"/>
            <a:ext cx="2463932" cy="70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0287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1610478"/>
            <a:ext cx="11123434" cy="4405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sz="1800"/>
            </a:lvl2pPr>
            <a:lvl3pPr>
              <a:spcBef>
                <a:spcPts val="300"/>
              </a:spcBef>
              <a:defRPr sz="16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7195789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19524"/>
          <a:stretch>
            <a:fillRect/>
          </a:stretch>
        </p:blipFill>
        <p:spPr>
          <a:xfrm>
            <a:off x="1258692" y="3352775"/>
            <a:ext cx="3925627" cy="1597224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0E09E562-82FB-C91D-0EBE-C2E288E07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7104" y="513295"/>
            <a:ext cx="10672550" cy="2398868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D2B962-86F8-ABD9-B7DC-8878B322BA6E}"/>
              </a:ext>
            </a:extLst>
          </p:cNvPr>
          <p:cNvSpPr txBox="1"/>
          <p:nvPr userDrawn="1"/>
        </p:nvSpPr>
        <p:spPr>
          <a:xfrm>
            <a:off x="6012282" y="3289613"/>
            <a:ext cx="5547371" cy="30550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0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Prix de la qualité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67FE94D-EB6F-3684-309B-6F4BB9844782}"/>
              </a:ext>
            </a:extLst>
          </p:cNvPr>
          <p:cNvCxnSpPr/>
          <p:nvPr userDrawn="1"/>
        </p:nvCxnSpPr>
        <p:spPr>
          <a:xfrm>
            <a:off x="5636525" y="3352775"/>
            <a:ext cx="0" cy="29251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Graphique 2">
            <a:extLst>
              <a:ext uri="{FF2B5EF4-FFF2-40B4-BE49-F238E27FC236}">
                <a16:creationId xmlns:a16="http://schemas.microsoft.com/office/drawing/2014/main" id="{A274061F-7D41-31DE-8C55-5F41F62E884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989110" y="5087784"/>
            <a:ext cx="2464793" cy="701518"/>
          </a:xfrm>
          <a:prstGeom prst="rect">
            <a:avLst/>
          </a:prstGeom>
        </p:spPr>
      </p:pic>
      <p:pic>
        <p:nvPicPr>
          <p:cNvPr id="4" name="Image 3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52C8B585-79C5-B482-DC22-DD30E7DF2CB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989110" y="5927088"/>
            <a:ext cx="2464790" cy="70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2450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candid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49F0CBE3-C604-1280-2956-E3A184ED1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936" y="4368241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65125"/>
            <a:ext cx="3111276" cy="5445681"/>
          </a:xfrm>
          <a:custGeom>
            <a:avLst/>
            <a:gdLst>
              <a:gd name="csX0" fmla="*/ 0 w 3104147"/>
              <a:gd name="csY0" fmla="*/ 0 h 5715000"/>
              <a:gd name="csX1" fmla="*/ 2586779 w 3104147"/>
              <a:gd name="csY1" fmla="*/ 0 h 5715000"/>
              <a:gd name="csX2" fmla="*/ 3104147 w 3104147"/>
              <a:gd name="csY2" fmla="*/ 517368 h 5715000"/>
              <a:gd name="csX3" fmla="*/ 3104147 w 3104147"/>
              <a:gd name="csY3" fmla="*/ 5715000 h 5715000"/>
              <a:gd name="csX4" fmla="*/ 0 w 3104147"/>
              <a:gd name="csY4" fmla="*/ 5715000 h 5715000"/>
              <a:gd name="csX5" fmla="*/ 0 w 3104147"/>
              <a:gd name="csY5" fmla="*/ 0 h 5715000"/>
              <a:gd name="csX0" fmla="*/ 0 w 3104147"/>
              <a:gd name="csY0" fmla="*/ 0 h 5716157"/>
              <a:gd name="csX1" fmla="*/ 2586779 w 3104147"/>
              <a:gd name="csY1" fmla="*/ 0 h 5716157"/>
              <a:gd name="csX2" fmla="*/ 3104147 w 3104147"/>
              <a:gd name="csY2" fmla="*/ 517368 h 5716157"/>
              <a:gd name="csX3" fmla="*/ 3104147 w 3104147"/>
              <a:gd name="csY3" fmla="*/ 5715000 h 5716157"/>
              <a:gd name="csX4" fmla="*/ 2526633 w 3104147"/>
              <a:gd name="csY4" fmla="*/ 5715000 h 5716157"/>
              <a:gd name="csX5" fmla="*/ 0 w 3104147"/>
              <a:gd name="csY5" fmla="*/ 5715000 h 5716157"/>
              <a:gd name="csX6" fmla="*/ 0 w 3104147"/>
              <a:gd name="csY6" fmla="*/ 0 h 5716157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526633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430380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8564"/>
              <a:gd name="csX1" fmla="*/ 2586779 w 3104147"/>
              <a:gd name="csY1" fmla="*/ 0 h 5718564"/>
              <a:gd name="csX2" fmla="*/ 3104147 w 3104147"/>
              <a:gd name="csY2" fmla="*/ 517368 h 5718564"/>
              <a:gd name="csX3" fmla="*/ 3104147 w 3104147"/>
              <a:gd name="csY3" fmla="*/ 5197643 h 5718564"/>
              <a:gd name="csX4" fmla="*/ 2430380 w 3104147"/>
              <a:gd name="csY4" fmla="*/ 5715000 h 5718564"/>
              <a:gd name="csX5" fmla="*/ 0 w 3104147"/>
              <a:gd name="csY5" fmla="*/ 5715000 h 5718564"/>
              <a:gd name="csX6" fmla="*/ 0 w 3104147"/>
              <a:gd name="csY6" fmla="*/ 0 h 5718564"/>
              <a:gd name="csX0" fmla="*/ 0 w 3104451"/>
              <a:gd name="csY0" fmla="*/ 0 h 5718564"/>
              <a:gd name="csX1" fmla="*/ 2586779 w 3104451"/>
              <a:gd name="csY1" fmla="*/ 0 h 5718564"/>
              <a:gd name="csX2" fmla="*/ 3104147 w 3104451"/>
              <a:gd name="csY2" fmla="*/ 517368 h 5718564"/>
              <a:gd name="csX3" fmla="*/ 3104147 w 3104451"/>
              <a:gd name="csY3" fmla="*/ 5197643 h 5718564"/>
              <a:gd name="csX4" fmla="*/ 2430380 w 3104451"/>
              <a:gd name="csY4" fmla="*/ 5715000 h 5718564"/>
              <a:gd name="csX5" fmla="*/ 0 w 3104451"/>
              <a:gd name="csY5" fmla="*/ 5715000 h 5718564"/>
              <a:gd name="csX6" fmla="*/ 0 w 3104451"/>
              <a:gd name="csY6" fmla="*/ 0 h 5718564"/>
              <a:gd name="csX0" fmla="*/ 0 w 3105929"/>
              <a:gd name="csY0" fmla="*/ 0 h 5718564"/>
              <a:gd name="csX1" fmla="*/ 2586779 w 3105929"/>
              <a:gd name="csY1" fmla="*/ 0 h 5718564"/>
              <a:gd name="csX2" fmla="*/ 3104147 w 3105929"/>
              <a:gd name="csY2" fmla="*/ 517368 h 5718564"/>
              <a:gd name="csX3" fmla="*/ 3104147 w 3105929"/>
              <a:gd name="csY3" fmla="*/ 5197643 h 5718564"/>
              <a:gd name="csX4" fmla="*/ 2430380 w 3105929"/>
              <a:gd name="csY4" fmla="*/ 5715000 h 5718564"/>
              <a:gd name="csX5" fmla="*/ 0 w 3105929"/>
              <a:gd name="csY5" fmla="*/ 5715000 h 5718564"/>
              <a:gd name="csX6" fmla="*/ 0 w 3105929"/>
              <a:gd name="csY6" fmla="*/ 0 h 5718564"/>
              <a:gd name="csX0" fmla="*/ 0 w 3105929"/>
              <a:gd name="csY0" fmla="*/ 0 h 5753322"/>
              <a:gd name="csX1" fmla="*/ 2586779 w 3105929"/>
              <a:gd name="csY1" fmla="*/ 0 h 5753322"/>
              <a:gd name="csX2" fmla="*/ 3104147 w 3105929"/>
              <a:gd name="csY2" fmla="*/ 517368 h 5753322"/>
              <a:gd name="csX3" fmla="*/ 3104147 w 3105929"/>
              <a:gd name="csY3" fmla="*/ 5197643 h 5753322"/>
              <a:gd name="csX4" fmla="*/ 2430380 w 3105929"/>
              <a:gd name="csY4" fmla="*/ 5715000 h 5753322"/>
              <a:gd name="csX5" fmla="*/ 0 w 3105929"/>
              <a:gd name="csY5" fmla="*/ 5715000 h 5753322"/>
              <a:gd name="csX6" fmla="*/ 0 w 3105929"/>
              <a:gd name="csY6" fmla="*/ 0 h 5753322"/>
              <a:gd name="csX0" fmla="*/ 0 w 3105929"/>
              <a:gd name="csY0" fmla="*/ 0 h 5721238"/>
              <a:gd name="csX1" fmla="*/ 2586779 w 3105929"/>
              <a:gd name="csY1" fmla="*/ 0 h 5721238"/>
              <a:gd name="csX2" fmla="*/ 3104147 w 3105929"/>
              <a:gd name="csY2" fmla="*/ 517368 h 5721238"/>
              <a:gd name="csX3" fmla="*/ 3104147 w 3105929"/>
              <a:gd name="csY3" fmla="*/ 5197643 h 5721238"/>
              <a:gd name="csX4" fmla="*/ 2430380 w 3105929"/>
              <a:gd name="csY4" fmla="*/ 5715000 h 5721238"/>
              <a:gd name="csX5" fmla="*/ 0 w 3105929"/>
              <a:gd name="csY5" fmla="*/ 5715000 h 5721238"/>
              <a:gd name="csX6" fmla="*/ 0 w 3105929"/>
              <a:gd name="csY6" fmla="*/ 0 h 5721238"/>
              <a:gd name="csX0" fmla="*/ 0 w 3105929"/>
              <a:gd name="csY0" fmla="*/ 0 h 5769364"/>
              <a:gd name="csX1" fmla="*/ 2586779 w 3105929"/>
              <a:gd name="csY1" fmla="*/ 0 h 5769364"/>
              <a:gd name="csX2" fmla="*/ 3104147 w 3105929"/>
              <a:gd name="csY2" fmla="*/ 517368 h 5769364"/>
              <a:gd name="csX3" fmla="*/ 3104147 w 3105929"/>
              <a:gd name="csY3" fmla="*/ 4981074 h 5769364"/>
              <a:gd name="csX4" fmla="*/ 2430380 w 3105929"/>
              <a:gd name="csY4" fmla="*/ 5715000 h 5769364"/>
              <a:gd name="csX5" fmla="*/ 0 w 3105929"/>
              <a:gd name="csY5" fmla="*/ 5715000 h 5769364"/>
              <a:gd name="csX6" fmla="*/ 0 w 3105929"/>
              <a:gd name="csY6" fmla="*/ 0 h 5769364"/>
              <a:gd name="csX0" fmla="*/ 0 w 3111276"/>
              <a:gd name="csY0" fmla="*/ 0 h 5769364"/>
              <a:gd name="csX1" fmla="*/ 2586779 w 3111276"/>
              <a:gd name="csY1" fmla="*/ 0 h 5769364"/>
              <a:gd name="csX2" fmla="*/ 3104147 w 3111276"/>
              <a:gd name="csY2" fmla="*/ 517368 h 5769364"/>
              <a:gd name="csX3" fmla="*/ 3104147 w 3111276"/>
              <a:gd name="csY3" fmla="*/ 4981074 h 5769364"/>
              <a:gd name="csX4" fmla="*/ 2430380 w 3111276"/>
              <a:gd name="csY4" fmla="*/ 5715000 h 5769364"/>
              <a:gd name="csX5" fmla="*/ 0 w 3111276"/>
              <a:gd name="csY5" fmla="*/ 5715000 h 5769364"/>
              <a:gd name="csX6" fmla="*/ 0 w 3111276"/>
              <a:gd name="csY6" fmla="*/ 0 h 5769364"/>
              <a:gd name="csX0" fmla="*/ 0 w 3111276"/>
              <a:gd name="csY0" fmla="*/ 0 h 5721238"/>
              <a:gd name="csX1" fmla="*/ 2586779 w 3111276"/>
              <a:gd name="csY1" fmla="*/ 0 h 5721238"/>
              <a:gd name="csX2" fmla="*/ 3104147 w 3111276"/>
              <a:gd name="csY2" fmla="*/ 517368 h 5721238"/>
              <a:gd name="csX3" fmla="*/ 3104147 w 3111276"/>
              <a:gd name="csY3" fmla="*/ 4981074 h 5721238"/>
              <a:gd name="csX4" fmla="*/ 2430380 w 3111276"/>
              <a:gd name="csY4" fmla="*/ 5715000 h 5721238"/>
              <a:gd name="csX5" fmla="*/ 0 w 3111276"/>
              <a:gd name="csY5" fmla="*/ 5715000 h 5721238"/>
              <a:gd name="csX6" fmla="*/ 0 w 3111276"/>
              <a:gd name="csY6" fmla="*/ 0 h 5721238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111276" h="5726585">
                <a:moveTo>
                  <a:pt x="0" y="0"/>
                </a:moveTo>
                <a:lnTo>
                  <a:pt x="2586779" y="0"/>
                </a:lnTo>
                <a:cubicBezTo>
                  <a:pt x="2872513" y="0"/>
                  <a:pt x="3104147" y="231634"/>
                  <a:pt x="3104147" y="517368"/>
                </a:cubicBezTo>
                <a:cubicBezTo>
                  <a:pt x="3104147" y="2077460"/>
                  <a:pt x="3120189" y="4395538"/>
                  <a:pt x="3104147" y="4981074"/>
                </a:cubicBezTo>
                <a:cubicBezTo>
                  <a:pt x="3088105" y="5566610"/>
                  <a:pt x="2971802" y="5688932"/>
                  <a:pt x="2430380" y="5715000"/>
                </a:cubicBezTo>
                <a:cubicBezTo>
                  <a:pt x="1888958" y="5741068"/>
                  <a:pt x="810127" y="5715000"/>
                  <a:pt x="0" y="57150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0" y="-7378"/>
            <a:ext cx="4626591" cy="1054572"/>
          </a:xfrm>
          <a:prstGeom prst="rect">
            <a:avLst/>
          </a:prstGeom>
        </p:spPr>
      </p:pic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936" y="257619"/>
            <a:ext cx="83066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40C611-18D4-1380-08B3-4314CC6F69D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404936" y="2104884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77A3B75E-676C-8370-0733-352D028A550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9090707" y="2104885"/>
            <a:ext cx="2620880" cy="3883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302E16-D6F6-254E-4340-10FCA8A61566}"/>
              </a:ext>
            </a:extLst>
          </p:cNvPr>
          <p:cNvSpPr txBox="1"/>
          <p:nvPr userDrawn="1"/>
        </p:nvSpPr>
        <p:spPr>
          <a:xfrm>
            <a:off x="3404936" y="1647350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Activité(s)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7231930-EE26-879F-5A7B-1DAD2F1CAB82}"/>
              </a:ext>
            </a:extLst>
          </p:cNvPr>
          <p:cNvSpPr txBox="1"/>
          <p:nvPr userDrawn="1"/>
        </p:nvSpPr>
        <p:spPr>
          <a:xfrm>
            <a:off x="3404936" y="3925567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Points clés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0B29068-5761-F56D-DCA5-A67988C01A15}"/>
              </a:ext>
            </a:extLst>
          </p:cNvPr>
          <p:cNvSpPr txBox="1"/>
          <p:nvPr userDrawn="1"/>
        </p:nvSpPr>
        <p:spPr>
          <a:xfrm>
            <a:off x="9080726" y="1647350"/>
            <a:ext cx="2630860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Lieu</a:t>
            </a:r>
          </a:p>
        </p:txBody>
      </p:sp>
    </p:spTree>
    <p:extLst>
      <p:ext uri="{BB962C8B-B14F-4D97-AF65-F5344CB8AC3E}">
        <p14:creationId xmlns:p14="http://schemas.microsoft.com/office/powerpoint/2010/main" val="21083297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doss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D68E5558-FD9F-5959-52F8-A24D8803F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9863" y="4436481"/>
            <a:ext cx="7521724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6C4BEC2-E019-5AC9-0069-37064D3DC01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189863" y="2102172"/>
            <a:ext cx="7521724" cy="186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2494711"/>
            <a:ext cx="3315109" cy="3493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58086DA-D416-4756-BF17-BB9D3B977546}"/>
              </a:ext>
            </a:extLst>
          </p:cNvPr>
          <p:cNvSpPr txBox="1"/>
          <p:nvPr userDrawn="1"/>
        </p:nvSpPr>
        <p:spPr>
          <a:xfrm>
            <a:off x="4189862" y="1647350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Impact et présence sur le territoire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F334E88-0084-A025-3A71-008F3F72E713}"/>
              </a:ext>
            </a:extLst>
          </p:cNvPr>
          <p:cNvSpPr txBox="1"/>
          <p:nvPr userDrawn="1"/>
        </p:nvSpPr>
        <p:spPr>
          <a:xfrm>
            <a:off x="4189862" y="3993807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Caractère original ou remarquable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BCDA9CC-A265-2CAD-4C1B-671361C8E392}"/>
              </a:ext>
            </a:extLst>
          </p:cNvPr>
          <p:cNvSpPr txBox="1"/>
          <p:nvPr userDrawn="1"/>
        </p:nvSpPr>
        <p:spPr>
          <a:xfrm>
            <a:off x="578171" y="1647350"/>
            <a:ext cx="3324296" cy="783193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Présentation </a:t>
            </a:r>
          </a:p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et contenu du dossier</a:t>
            </a:r>
          </a:p>
        </p:txBody>
      </p:sp>
    </p:spTree>
    <p:extLst>
      <p:ext uri="{BB962C8B-B14F-4D97-AF65-F5344CB8AC3E}">
        <p14:creationId xmlns:p14="http://schemas.microsoft.com/office/powerpoint/2010/main" val="5609591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1610478"/>
            <a:ext cx="11123434" cy="4405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sz="1800"/>
            </a:lvl2pPr>
            <a:lvl3pPr>
              <a:spcBef>
                <a:spcPts val="300"/>
              </a:spcBef>
              <a:defRPr sz="16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1576522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19524"/>
          <a:stretch>
            <a:fillRect/>
          </a:stretch>
        </p:blipFill>
        <p:spPr>
          <a:xfrm>
            <a:off x="1258692" y="3352775"/>
            <a:ext cx="3925627" cy="1597224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0E09E562-82FB-C91D-0EBE-C2E288E07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7104" y="513295"/>
            <a:ext cx="10672550" cy="2398868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D2B962-86F8-ABD9-B7DC-8878B322BA6E}"/>
              </a:ext>
            </a:extLst>
          </p:cNvPr>
          <p:cNvSpPr txBox="1"/>
          <p:nvPr userDrawn="1"/>
        </p:nvSpPr>
        <p:spPr>
          <a:xfrm>
            <a:off x="6012282" y="3289613"/>
            <a:ext cx="5547371" cy="30550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0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Prix </a:t>
            </a:r>
            <a:br>
              <a:rPr lang="fr-FR" sz="40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</a:br>
            <a:r>
              <a:rPr lang="fr-FR" sz="40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de l’entrepreneuriat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67FE94D-EB6F-3684-309B-6F4BB9844782}"/>
              </a:ext>
            </a:extLst>
          </p:cNvPr>
          <p:cNvCxnSpPr/>
          <p:nvPr userDrawn="1"/>
        </p:nvCxnSpPr>
        <p:spPr>
          <a:xfrm>
            <a:off x="5636525" y="3352775"/>
            <a:ext cx="0" cy="29251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Graphique 2">
            <a:extLst>
              <a:ext uri="{FF2B5EF4-FFF2-40B4-BE49-F238E27FC236}">
                <a16:creationId xmlns:a16="http://schemas.microsoft.com/office/drawing/2014/main" id="{34664ECA-66FA-AEAD-56C5-420B34F4409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989110" y="5087784"/>
            <a:ext cx="2464793" cy="701518"/>
          </a:xfrm>
          <a:prstGeom prst="rect">
            <a:avLst/>
          </a:prstGeom>
        </p:spPr>
      </p:pic>
      <p:pic>
        <p:nvPicPr>
          <p:cNvPr id="4" name="Image 3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E7F1CF74-007B-5133-D3C2-7151901114B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989110" y="5927088"/>
            <a:ext cx="2464790" cy="70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4644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candid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49F0CBE3-C604-1280-2956-E3A184ED1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936" y="4368241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65125"/>
            <a:ext cx="3111276" cy="5445681"/>
          </a:xfrm>
          <a:custGeom>
            <a:avLst/>
            <a:gdLst>
              <a:gd name="csX0" fmla="*/ 0 w 3104147"/>
              <a:gd name="csY0" fmla="*/ 0 h 5715000"/>
              <a:gd name="csX1" fmla="*/ 2586779 w 3104147"/>
              <a:gd name="csY1" fmla="*/ 0 h 5715000"/>
              <a:gd name="csX2" fmla="*/ 3104147 w 3104147"/>
              <a:gd name="csY2" fmla="*/ 517368 h 5715000"/>
              <a:gd name="csX3" fmla="*/ 3104147 w 3104147"/>
              <a:gd name="csY3" fmla="*/ 5715000 h 5715000"/>
              <a:gd name="csX4" fmla="*/ 0 w 3104147"/>
              <a:gd name="csY4" fmla="*/ 5715000 h 5715000"/>
              <a:gd name="csX5" fmla="*/ 0 w 3104147"/>
              <a:gd name="csY5" fmla="*/ 0 h 5715000"/>
              <a:gd name="csX0" fmla="*/ 0 w 3104147"/>
              <a:gd name="csY0" fmla="*/ 0 h 5716157"/>
              <a:gd name="csX1" fmla="*/ 2586779 w 3104147"/>
              <a:gd name="csY1" fmla="*/ 0 h 5716157"/>
              <a:gd name="csX2" fmla="*/ 3104147 w 3104147"/>
              <a:gd name="csY2" fmla="*/ 517368 h 5716157"/>
              <a:gd name="csX3" fmla="*/ 3104147 w 3104147"/>
              <a:gd name="csY3" fmla="*/ 5715000 h 5716157"/>
              <a:gd name="csX4" fmla="*/ 2526633 w 3104147"/>
              <a:gd name="csY4" fmla="*/ 5715000 h 5716157"/>
              <a:gd name="csX5" fmla="*/ 0 w 3104147"/>
              <a:gd name="csY5" fmla="*/ 5715000 h 5716157"/>
              <a:gd name="csX6" fmla="*/ 0 w 3104147"/>
              <a:gd name="csY6" fmla="*/ 0 h 5716157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526633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430380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8564"/>
              <a:gd name="csX1" fmla="*/ 2586779 w 3104147"/>
              <a:gd name="csY1" fmla="*/ 0 h 5718564"/>
              <a:gd name="csX2" fmla="*/ 3104147 w 3104147"/>
              <a:gd name="csY2" fmla="*/ 517368 h 5718564"/>
              <a:gd name="csX3" fmla="*/ 3104147 w 3104147"/>
              <a:gd name="csY3" fmla="*/ 5197643 h 5718564"/>
              <a:gd name="csX4" fmla="*/ 2430380 w 3104147"/>
              <a:gd name="csY4" fmla="*/ 5715000 h 5718564"/>
              <a:gd name="csX5" fmla="*/ 0 w 3104147"/>
              <a:gd name="csY5" fmla="*/ 5715000 h 5718564"/>
              <a:gd name="csX6" fmla="*/ 0 w 3104147"/>
              <a:gd name="csY6" fmla="*/ 0 h 5718564"/>
              <a:gd name="csX0" fmla="*/ 0 w 3104451"/>
              <a:gd name="csY0" fmla="*/ 0 h 5718564"/>
              <a:gd name="csX1" fmla="*/ 2586779 w 3104451"/>
              <a:gd name="csY1" fmla="*/ 0 h 5718564"/>
              <a:gd name="csX2" fmla="*/ 3104147 w 3104451"/>
              <a:gd name="csY2" fmla="*/ 517368 h 5718564"/>
              <a:gd name="csX3" fmla="*/ 3104147 w 3104451"/>
              <a:gd name="csY3" fmla="*/ 5197643 h 5718564"/>
              <a:gd name="csX4" fmla="*/ 2430380 w 3104451"/>
              <a:gd name="csY4" fmla="*/ 5715000 h 5718564"/>
              <a:gd name="csX5" fmla="*/ 0 w 3104451"/>
              <a:gd name="csY5" fmla="*/ 5715000 h 5718564"/>
              <a:gd name="csX6" fmla="*/ 0 w 3104451"/>
              <a:gd name="csY6" fmla="*/ 0 h 5718564"/>
              <a:gd name="csX0" fmla="*/ 0 w 3105929"/>
              <a:gd name="csY0" fmla="*/ 0 h 5718564"/>
              <a:gd name="csX1" fmla="*/ 2586779 w 3105929"/>
              <a:gd name="csY1" fmla="*/ 0 h 5718564"/>
              <a:gd name="csX2" fmla="*/ 3104147 w 3105929"/>
              <a:gd name="csY2" fmla="*/ 517368 h 5718564"/>
              <a:gd name="csX3" fmla="*/ 3104147 w 3105929"/>
              <a:gd name="csY3" fmla="*/ 5197643 h 5718564"/>
              <a:gd name="csX4" fmla="*/ 2430380 w 3105929"/>
              <a:gd name="csY4" fmla="*/ 5715000 h 5718564"/>
              <a:gd name="csX5" fmla="*/ 0 w 3105929"/>
              <a:gd name="csY5" fmla="*/ 5715000 h 5718564"/>
              <a:gd name="csX6" fmla="*/ 0 w 3105929"/>
              <a:gd name="csY6" fmla="*/ 0 h 5718564"/>
              <a:gd name="csX0" fmla="*/ 0 w 3105929"/>
              <a:gd name="csY0" fmla="*/ 0 h 5753322"/>
              <a:gd name="csX1" fmla="*/ 2586779 w 3105929"/>
              <a:gd name="csY1" fmla="*/ 0 h 5753322"/>
              <a:gd name="csX2" fmla="*/ 3104147 w 3105929"/>
              <a:gd name="csY2" fmla="*/ 517368 h 5753322"/>
              <a:gd name="csX3" fmla="*/ 3104147 w 3105929"/>
              <a:gd name="csY3" fmla="*/ 5197643 h 5753322"/>
              <a:gd name="csX4" fmla="*/ 2430380 w 3105929"/>
              <a:gd name="csY4" fmla="*/ 5715000 h 5753322"/>
              <a:gd name="csX5" fmla="*/ 0 w 3105929"/>
              <a:gd name="csY5" fmla="*/ 5715000 h 5753322"/>
              <a:gd name="csX6" fmla="*/ 0 w 3105929"/>
              <a:gd name="csY6" fmla="*/ 0 h 5753322"/>
              <a:gd name="csX0" fmla="*/ 0 w 3105929"/>
              <a:gd name="csY0" fmla="*/ 0 h 5721238"/>
              <a:gd name="csX1" fmla="*/ 2586779 w 3105929"/>
              <a:gd name="csY1" fmla="*/ 0 h 5721238"/>
              <a:gd name="csX2" fmla="*/ 3104147 w 3105929"/>
              <a:gd name="csY2" fmla="*/ 517368 h 5721238"/>
              <a:gd name="csX3" fmla="*/ 3104147 w 3105929"/>
              <a:gd name="csY3" fmla="*/ 5197643 h 5721238"/>
              <a:gd name="csX4" fmla="*/ 2430380 w 3105929"/>
              <a:gd name="csY4" fmla="*/ 5715000 h 5721238"/>
              <a:gd name="csX5" fmla="*/ 0 w 3105929"/>
              <a:gd name="csY5" fmla="*/ 5715000 h 5721238"/>
              <a:gd name="csX6" fmla="*/ 0 w 3105929"/>
              <a:gd name="csY6" fmla="*/ 0 h 5721238"/>
              <a:gd name="csX0" fmla="*/ 0 w 3105929"/>
              <a:gd name="csY0" fmla="*/ 0 h 5769364"/>
              <a:gd name="csX1" fmla="*/ 2586779 w 3105929"/>
              <a:gd name="csY1" fmla="*/ 0 h 5769364"/>
              <a:gd name="csX2" fmla="*/ 3104147 w 3105929"/>
              <a:gd name="csY2" fmla="*/ 517368 h 5769364"/>
              <a:gd name="csX3" fmla="*/ 3104147 w 3105929"/>
              <a:gd name="csY3" fmla="*/ 4981074 h 5769364"/>
              <a:gd name="csX4" fmla="*/ 2430380 w 3105929"/>
              <a:gd name="csY4" fmla="*/ 5715000 h 5769364"/>
              <a:gd name="csX5" fmla="*/ 0 w 3105929"/>
              <a:gd name="csY5" fmla="*/ 5715000 h 5769364"/>
              <a:gd name="csX6" fmla="*/ 0 w 3105929"/>
              <a:gd name="csY6" fmla="*/ 0 h 5769364"/>
              <a:gd name="csX0" fmla="*/ 0 w 3111276"/>
              <a:gd name="csY0" fmla="*/ 0 h 5769364"/>
              <a:gd name="csX1" fmla="*/ 2586779 w 3111276"/>
              <a:gd name="csY1" fmla="*/ 0 h 5769364"/>
              <a:gd name="csX2" fmla="*/ 3104147 w 3111276"/>
              <a:gd name="csY2" fmla="*/ 517368 h 5769364"/>
              <a:gd name="csX3" fmla="*/ 3104147 w 3111276"/>
              <a:gd name="csY3" fmla="*/ 4981074 h 5769364"/>
              <a:gd name="csX4" fmla="*/ 2430380 w 3111276"/>
              <a:gd name="csY4" fmla="*/ 5715000 h 5769364"/>
              <a:gd name="csX5" fmla="*/ 0 w 3111276"/>
              <a:gd name="csY5" fmla="*/ 5715000 h 5769364"/>
              <a:gd name="csX6" fmla="*/ 0 w 3111276"/>
              <a:gd name="csY6" fmla="*/ 0 h 5769364"/>
              <a:gd name="csX0" fmla="*/ 0 w 3111276"/>
              <a:gd name="csY0" fmla="*/ 0 h 5721238"/>
              <a:gd name="csX1" fmla="*/ 2586779 w 3111276"/>
              <a:gd name="csY1" fmla="*/ 0 h 5721238"/>
              <a:gd name="csX2" fmla="*/ 3104147 w 3111276"/>
              <a:gd name="csY2" fmla="*/ 517368 h 5721238"/>
              <a:gd name="csX3" fmla="*/ 3104147 w 3111276"/>
              <a:gd name="csY3" fmla="*/ 4981074 h 5721238"/>
              <a:gd name="csX4" fmla="*/ 2430380 w 3111276"/>
              <a:gd name="csY4" fmla="*/ 5715000 h 5721238"/>
              <a:gd name="csX5" fmla="*/ 0 w 3111276"/>
              <a:gd name="csY5" fmla="*/ 5715000 h 5721238"/>
              <a:gd name="csX6" fmla="*/ 0 w 3111276"/>
              <a:gd name="csY6" fmla="*/ 0 h 5721238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111276" h="5726585">
                <a:moveTo>
                  <a:pt x="0" y="0"/>
                </a:moveTo>
                <a:lnTo>
                  <a:pt x="2586779" y="0"/>
                </a:lnTo>
                <a:cubicBezTo>
                  <a:pt x="2872513" y="0"/>
                  <a:pt x="3104147" y="231634"/>
                  <a:pt x="3104147" y="517368"/>
                </a:cubicBezTo>
                <a:cubicBezTo>
                  <a:pt x="3104147" y="2077460"/>
                  <a:pt x="3120189" y="4395538"/>
                  <a:pt x="3104147" y="4981074"/>
                </a:cubicBezTo>
                <a:cubicBezTo>
                  <a:pt x="3088105" y="5566610"/>
                  <a:pt x="2971802" y="5688932"/>
                  <a:pt x="2430380" y="5715000"/>
                </a:cubicBezTo>
                <a:cubicBezTo>
                  <a:pt x="1888958" y="5741068"/>
                  <a:pt x="810127" y="5715000"/>
                  <a:pt x="0" y="57150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0" y="-7378"/>
            <a:ext cx="4626591" cy="1054572"/>
          </a:xfrm>
          <a:prstGeom prst="rect">
            <a:avLst/>
          </a:prstGeom>
        </p:spPr>
      </p:pic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936" y="257619"/>
            <a:ext cx="83066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40C611-18D4-1380-08B3-4314CC6F69D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404936" y="2104884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77A3B75E-676C-8370-0733-352D028A550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9090707" y="2104885"/>
            <a:ext cx="2620880" cy="3883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302E16-D6F6-254E-4340-10FCA8A61566}"/>
              </a:ext>
            </a:extLst>
          </p:cNvPr>
          <p:cNvSpPr txBox="1"/>
          <p:nvPr userDrawn="1"/>
        </p:nvSpPr>
        <p:spPr>
          <a:xfrm>
            <a:off x="3404936" y="1647350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Activité(s)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7231930-EE26-879F-5A7B-1DAD2F1CAB82}"/>
              </a:ext>
            </a:extLst>
          </p:cNvPr>
          <p:cNvSpPr txBox="1"/>
          <p:nvPr userDrawn="1"/>
        </p:nvSpPr>
        <p:spPr>
          <a:xfrm>
            <a:off x="3404936" y="3925567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Points clés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0B29068-5761-F56D-DCA5-A67988C01A15}"/>
              </a:ext>
            </a:extLst>
          </p:cNvPr>
          <p:cNvSpPr txBox="1"/>
          <p:nvPr userDrawn="1"/>
        </p:nvSpPr>
        <p:spPr>
          <a:xfrm>
            <a:off x="9080726" y="1647350"/>
            <a:ext cx="2630860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Lieu</a:t>
            </a:r>
          </a:p>
        </p:txBody>
      </p:sp>
    </p:spTree>
    <p:extLst>
      <p:ext uri="{BB962C8B-B14F-4D97-AF65-F5344CB8AC3E}">
        <p14:creationId xmlns:p14="http://schemas.microsoft.com/office/powerpoint/2010/main" val="18351986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doss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D68E5558-FD9F-5959-52F8-A24D8803F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9863" y="4436481"/>
            <a:ext cx="7521724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6C4BEC2-E019-5AC9-0069-37064D3DC01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189863" y="2102172"/>
            <a:ext cx="7521724" cy="186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2494711"/>
            <a:ext cx="3315109" cy="3493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58086DA-D416-4756-BF17-BB9D3B977546}"/>
              </a:ext>
            </a:extLst>
          </p:cNvPr>
          <p:cNvSpPr txBox="1"/>
          <p:nvPr userDrawn="1"/>
        </p:nvSpPr>
        <p:spPr>
          <a:xfrm>
            <a:off x="4189862" y="1647350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Impact et présence sur le territoire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F334E88-0084-A025-3A71-008F3F72E713}"/>
              </a:ext>
            </a:extLst>
          </p:cNvPr>
          <p:cNvSpPr txBox="1"/>
          <p:nvPr userDrawn="1"/>
        </p:nvSpPr>
        <p:spPr>
          <a:xfrm>
            <a:off x="4189862" y="3993807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Caractère original ou remarquable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BCDA9CC-A265-2CAD-4C1B-671361C8E392}"/>
              </a:ext>
            </a:extLst>
          </p:cNvPr>
          <p:cNvSpPr txBox="1"/>
          <p:nvPr userDrawn="1"/>
        </p:nvSpPr>
        <p:spPr>
          <a:xfrm>
            <a:off x="578171" y="1647350"/>
            <a:ext cx="3324296" cy="783193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Présentation </a:t>
            </a:r>
          </a:p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et contenu du dossier</a:t>
            </a:r>
          </a:p>
        </p:txBody>
      </p:sp>
    </p:spTree>
    <p:extLst>
      <p:ext uri="{BB962C8B-B14F-4D97-AF65-F5344CB8AC3E}">
        <p14:creationId xmlns:p14="http://schemas.microsoft.com/office/powerpoint/2010/main" val="35357224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1610478"/>
            <a:ext cx="11123434" cy="4405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sz="1800"/>
            </a:lvl2pPr>
            <a:lvl3pPr>
              <a:spcBef>
                <a:spcPts val="300"/>
              </a:spcBef>
              <a:defRPr sz="16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8865893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19524"/>
          <a:stretch>
            <a:fillRect/>
          </a:stretch>
        </p:blipFill>
        <p:spPr>
          <a:xfrm>
            <a:off x="1258692" y="3352775"/>
            <a:ext cx="3925627" cy="1597224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0E09E562-82FB-C91D-0EBE-C2E288E07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7104" y="513295"/>
            <a:ext cx="10672550" cy="2398868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D2B962-86F8-ABD9-B7DC-8878B322BA6E}"/>
              </a:ext>
            </a:extLst>
          </p:cNvPr>
          <p:cNvSpPr txBox="1"/>
          <p:nvPr userDrawn="1"/>
        </p:nvSpPr>
        <p:spPr>
          <a:xfrm>
            <a:off x="6012282" y="3289613"/>
            <a:ext cx="5547371" cy="30550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0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Prix de l’innovation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67FE94D-EB6F-3684-309B-6F4BB9844782}"/>
              </a:ext>
            </a:extLst>
          </p:cNvPr>
          <p:cNvCxnSpPr/>
          <p:nvPr userDrawn="1"/>
        </p:nvCxnSpPr>
        <p:spPr>
          <a:xfrm>
            <a:off x="5636525" y="3352775"/>
            <a:ext cx="0" cy="29251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Graphique 2">
            <a:extLst>
              <a:ext uri="{FF2B5EF4-FFF2-40B4-BE49-F238E27FC236}">
                <a16:creationId xmlns:a16="http://schemas.microsoft.com/office/drawing/2014/main" id="{A387ADEF-F97B-0AF3-B38C-E4BD6011AE4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989110" y="5087784"/>
            <a:ext cx="2464793" cy="701518"/>
          </a:xfrm>
          <a:prstGeom prst="rect">
            <a:avLst/>
          </a:prstGeom>
        </p:spPr>
      </p:pic>
      <p:pic>
        <p:nvPicPr>
          <p:cNvPr id="4" name="Image 3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B415B3CB-BF4F-981D-AE74-53A588B8F98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989110" y="5927088"/>
            <a:ext cx="2464790" cy="70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98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DAA11915-CBCF-2EFF-169F-C4FE26383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51809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9200AE3D-31F6-1C56-DC81-273A372CE8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9709514" y="5120876"/>
            <a:ext cx="2111514" cy="1371998"/>
          </a:xfrm>
          <a:prstGeom prst="rect">
            <a:avLst/>
          </a:prstGeom>
        </p:spPr>
      </p:pic>
      <p:pic>
        <p:nvPicPr>
          <p:cNvPr id="2" name="Image 1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2BE49FEC-9566-A2A4-6EF9-69B8816EFB5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994569" y="5877412"/>
            <a:ext cx="2463932" cy="70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940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candid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49F0CBE3-C604-1280-2956-E3A184ED1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936" y="4368241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65125"/>
            <a:ext cx="3111276" cy="5445681"/>
          </a:xfrm>
          <a:custGeom>
            <a:avLst/>
            <a:gdLst>
              <a:gd name="csX0" fmla="*/ 0 w 3104147"/>
              <a:gd name="csY0" fmla="*/ 0 h 5715000"/>
              <a:gd name="csX1" fmla="*/ 2586779 w 3104147"/>
              <a:gd name="csY1" fmla="*/ 0 h 5715000"/>
              <a:gd name="csX2" fmla="*/ 3104147 w 3104147"/>
              <a:gd name="csY2" fmla="*/ 517368 h 5715000"/>
              <a:gd name="csX3" fmla="*/ 3104147 w 3104147"/>
              <a:gd name="csY3" fmla="*/ 5715000 h 5715000"/>
              <a:gd name="csX4" fmla="*/ 0 w 3104147"/>
              <a:gd name="csY4" fmla="*/ 5715000 h 5715000"/>
              <a:gd name="csX5" fmla="*/ 0 w 3104147"/>
              <a:gd name="csY5" fmla="*/ 0 h 5715000"/>
              <a:gd name="csX0" fmla="*/ 0 w 3104147"/>
              <a:gd name="csY0" fmla="*/ 0 h 5716157"/>
              <a:gd name="csX1" fmla="*/ 2586779 w 3104147"/>
              <a:gd name="csY1" fmla="*/ 0 h 5716157"/>
              <a:gd name="csX2" fmla="*/ 3104147 w 3104147"/>
              <a:gd name="csY2" fmla="*/ 517368 h 5716157"/>
              <a:gd name="csX3" fmla="*/ 3104147 w 3104147"/>
              <a:gd name="csY3" fmla="*/ 5715000 h 5716157"/>
              <a:gd name="csX4" fmla="*/ 2526633 w 3104147"/>
              <a:gd name="csY4" fmla="*/ 5715000 h 5716157"/>
              <a:gd name="csX5" fmla="*/ 0 w 3104147"/>
              <a:gd name="csY5" fmla="*/ 5715000 h 5716157"/>
              <a:gd name="csX6" fmla="*/ 0 w 3104147"/>
              <a:gd name="csY6" fmla="*/ 0 h 5716157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526633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430380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8564"/>
              <a:gd name="csX1" fmla="*/ 2586779 w 3104147"/>
              <a:gd name="csY1" fmla="*/ 0 h 5718564"/>
              <a:gd name="csX2" fmla="*/ 3104147 w 3104147"/>
              <a:gd name="csY2" fmla="*/ 517368 h 5718564"/>
              <a:gd name="csX3" fmla="*/ 3104147 w 3104147"/>
              <a:gd name="csY3" fmla="*/ 5197643 h 5718564"/>
              <a:gd name="csX4" fmla="*/ 2430380 w 3104147"/>
              <a:gd name="csY4" fmla="*/ 5715000 h 5718564"/>
              <a:gd name="csX5" fmla="*/ 0 w 3104147"/>
              <a:gd name="csY5" fmla="*/ 5715000 h 5718564"/>
              <a:gd name="csX6" fmla="*/ 0 w 3104147"/>
              <a:gd name="csY6" fmla="*/ 0 h 5718564"/>
              <a:gd name="csX0" fmla="*/ 0 w 3104451"/>
              <a:gd name="csY0" fmla="*/ 0 h 5718564"/>
              <a:gd name="csX1" fmla="*/ 2586779 w 3104451"/>
              <a:gd name="csY1" fmla="*/ 0 h 5718564"/>
              <a:gd name="csX2" fmla="*/ 3104147 w 3104451"/>
              <a:gd name="csY2" fmla="*/ 517368 h 5718564"/>
              <a:gd name="csX3" fmla="*/ 3104147 w 3104451"/>
              <a:gd name="csY3" fmla="*/ 5197643 h 5718564"/>
              <a:gd name="csX4" fmla="*/ 2430380 w 3104451"/>
              <a:gd name="csY4" fmla="*/ 5715000 h 5718564"/>
              <a:gd name="csX5" fmla="*/ 0 w 3104451"/>
              <a:gd name="csY5" fmla="*/ 5715000 h 5718564"/>
              <a:gd name="csX6" fmla="*/ 0 w 3104451"/>
              <a:gd name="csY6" fmla="*/ 0 h 5718564"/>
              <a:gd name="csX0" fmla="*/ 0 w 3105929"/>
              <a:gd name="csY0" fmla="*/ 0 h 5718564"/>
              <a:gd name="csX1" fmla="*/ 2586779 w 3105929"/>
              <a:gd name="csY1" fmla="*/ 0 h 5718564"/>
              <a:gd name="csX2" fmla="*/ 3104147 w 3105929"/>
              <a:gd name="csY2" fmla="*/ 517368 h 5718564"/>
              <a:gd name="csX3" fmla="*/ 3104147 w 3105929"/>
              <a:gd name="csY3" fmla="*/ 5197643 h 5718564"/>
              <a:gd name="csX4" fmla="*/ 2430380 w 3105929"/>
              <a:gd name="csY4" fmla="*/ 5715000 h 5718564"/>
              <a:gd name="csX5" fmla="*/ 0 w 3105929"/>
              <a:gd name="csY5" fmla="*/ 5715000 h 5718564"/>
              <a:gd name="csX6" fmla="*/ 0 w 3105929"/>
              <a:gd name="csY6" fmla="*/ 0 h 5718564"/>
              <a:gd name="csX0" fmla="*/ 0 w 3105929"/>
              <a:gd name="csY0" fmla="*/ 0 h 5753322"/>
              <a:gd name="csX1" fmla="*/ 2586779 w 3105929"/>
              <a:gd name="csY1" fmla="*/ 0 h 5753322"/>
              <a:gd name="csX2" fmla="*/ 3104147 w 3105929"/>
              <a:gd name="csY2" fmla="*/ 517368 h 5753322"/>
              <a:gd name="csX3" fmla="*/ 3104147 w 3105929"/>
              <a:gd name="csY3" fmla="*/ 5197643 h 5753322"/>
              <a:gd name="csX4" fmla="*/ 2430380 w 3105929"/>
              <a:gd name="csY4" fmla="*/ 5715000 h 5753322"/>
              <a:gd name="csX5" fmla="*/ 0 w 3105929"/>
              <a:gd name="csY5" fmla="*/ 5715000 h 5753322"/>
              <a:gd name="csX6" fmla="*/ 0 w 3105929"/>
              <a:gd name="csY6" fmla="*/ 0 h 5753322"/>
              <a:gd name="csX0" fmla="*/ 0 w 3105929"/>
              <a:gd name="csY0" fmla="*/ 0 h 5721238"/>
              <a:gd name="csX1" fmla="*/ 2586779 w 3105929"/>
              <a:gd name="csY1" fmla="*/ 0 h 5721238"/>
              <a:gd name="csX2" fmla="*/ 3104147 w 3105929"/>
              <a:gd name="csY2" fmla="*/ 517368 h 5721238"/>
              <a:gd name="csX3" fmla="*/ 3104147 w 3105929"/>
              <a:gd name="csY3" fmla="*/ 5197643 h 5721238"/>
              <a:gd name="csX4" fmla="*/ 2430380 w 3105929"/>
              <a:gd name="csY4" fmla="*/ 5715000 h 5721238"/>
              <a:gd name="csX5" fmla="*/ 0 w 3105929"/>
              <a:gd name="csY5" fmla="*/ 5715000 h 5721238"/>
              <a:gd name="csX6" fmla="*/ 0 w 3105929"/>
              <a:gd name="csY6" fmla="*/ 0 h 5721238"/>
              <a:gd name="csX0" fmla="*/ 0 w 3105929"/>
              <a:gd name="csY0" fmla="*/ 0 h 5769364"/>
              <a:gd name="csX1" fmla="*/ 2586779 w 3105929"/>
              <a:gd name="csY1" fmla="*/ 0 h 5769364"/>
              <a:gd name="csX2" fmla="*/ 3104147 w 3105929"/>
              <a:gd name="csY2" fmla="*/ 517368 h 5769364"/>
              <a:gd name="csX3" fmla="*/ 3104147 w 3105929"/>
              <a:gd name="csY3" fmla="*/ 4981074 h 5769364"/>
              <a:gd name="csX4" fmla="*/ 2430380 w 3105929"/>
              <a:gd name="csY4" fmla="*/ 5715000 h 5769364"/>
              <a:gd name="csX5" fmla="*/ 0 w 3105929"/>
              <a:gd name="csY5" fmla="*/ 5715000 h 5769364"/>
              <a:gd name="csX6" fmla="*/ 0 w 3105929"/>
              <a:gd name="csY6" fmla="*/ 0 h 5769364"/>
              <a:gd name="csX0" fmla="*/ 0 w 3111276"/>
              <a:gd name="csY0" fmla="*/ 0 h 5769364"/>
              <a:gd name="csX1" fmla="*/ 2586779 w 3111276"/>
              <a:gd name="csY1" fmla="*/ 0 h 5769364"/>
              <a:gd name="csX2" fmla="*/ 3104147 w 3111276"/>
              <a:gd name="csY2" fmla="*/ 517368 h 5769364"/>
              <a:gd name="csX3" fmla="*/ 3104147 w 3111276"/>
              <a:gd name="csY3" fmla="*/ 4981074 h 5769364"/>
              <a:gd name="csX4" fmla="*/ 2430380 w 3111276"/>
              <a:gd name="csY4" fmla="*/ 5715000 h 5769364"/>
              <a:gd name="csX5" fmla="*/ 0 w 3111276"/>
              <a:gd name="csY5" fmla="*/ 5715000 h 5769364"/>
              <a:gd name="csX6" fmla="*/ 0 w 3111276"/>
              <a:gd name="csY6" fmla="*/ 0 h 5769364"/>
              <a:gd name="csX0" fmla="*/ 0 w 3111276"/>
              <a:gd name="csY0" fmla="*/ 0 h 5721238"/>
              <a:gd name="csX1" fmla="*/ 2586779 w 3111276"/>
              <a:gd name="csY1" fmla="*/ 0 h 5721238"/>
              <a:gd name="csX2" fmla="*/ 3104147 w 3111276"/>
              <a:gd name="csY2" fmla="*/ 517368 h 5721238"/>
              <a:gd name="csX3" fmla="*/ 3104147 w 3111276"/>
              <a:gd name="csY3" fmla="*/ 4981074 h 5721238"/>
              <a:gd name="csX4" fmla="*/ 2430380 w 3111276"/>
              <a:gd name="csY4" fmla="*/ 5715000 h 5721238"/>
              <a:gd name="csX5" fmla="*/ 0 w 3111276"/>
              <a:gd name="csY5" fmla="*/ 5715000 h 5721238"/>
              <a:gd name="csX6" fmla="*/ 0 w 3111276"/>
              <a:gd name="csY6" fmla="*/ 0 h 5721238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111276" h="5726585">
                <a:moveTo>
                  <a:pt x="0" y="0"/>
                </a:moveTo>
                <a:lnTo>
                  <a:pt x="2586779" y="0"/>
                </a:lnTo>
                <a:cubicBezTo>
                  <a:pt x="2872513" y="0"/>
                  <a:pt x="3104147" y="231634"/>
                  <a:pt x="3104147" y="517368"/>
                </a:cubicBezTo>
                <a:cubicBezTo>
                  <a:pt x="3104147" y="2077460"/>
                  <a:pt x="3120189" y="4395538"/>
                  <a:pt x="3104147" y="4981074"/>
                </a:cubicBezTo>
                <a:cubicBezTo>
                  <a:pt x="3088105" y="5566610"/>
                  <a:pt x="2971802" y="5688932"/>
                  <a:pt x="2430380" y="5715000"/>
                </a:cubicBezTo>
                <a:cubicBezTo>
                  <a:pt x="1888958" y="5741068"/>
                  <a:pt x="810127" y="5715000"/>
                  <a:pt x="0" y="57150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0" y="-7378"/>
            <a:ext cx="4626591" cy="1054572"/>
          </a:xfrm>
          <a:prstGeom prst="rect">
            <a:avLst/>
          </a:prstGeom>
        </p:spPr>
      </p:pic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936" y="257619"/>
            <a:ext cx="83066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40C611-18D4-1380-08B3-4314CC6F69D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404936" y="2104884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77A3B75E-676C-8370-0733-352D028A550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9090707" y="2104885"/>
            <a:ext cx="2620880" cy="3883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302E16-D6F6-254E-4340-10FCA8A61566}"/>
              </a:ext>
            </a:extLst>
          </p:cNvPr>
          <p:cNvSpPr txBox="1"/>
          <p:nvPr userDrawn="1"/>
        </p:nvSpPr>
        <p:spPr>
          <a:xfrm>
            <a:off x="3404936" y="1647350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Activité(s)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7231930-EE26-879F-5A7B-1DAD2F1CAB82}"/>
              </a:ext>
            </a:extLst>
          </p:cNvPr>
          <p:cNvSpPr txBox="1"/>
          <p:nvPr userDrawn="1"/>
        </p:nvSpPr>
        <p:spPr>
          <a:xfrm>
            <a:off x="3404936" y="3925567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Points clés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0B29068-5761-F56D-DCA5-A67988C01A15}"/>
              </a:ext>
            </a:extLst>
          </p:cNvPr>
          <p:cNvSpPr txBox="1"/>
          <p:nvPr userDrawn="1"/>
        </p:nvSpPr>
        <p:spPr>
          <a:xfrm>
            <a:off x="9080726" y="1647350"/>
            <a:ext cx="2630860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Lieu</a:t>
            </a:r>
          </a:p>
        </p:txBody>
      </p:sp>
    </p:spTree>
    <p:extLst>
      <p:ext uri="{BB962C8B-B14F-4D97-AF65-F5344CB8AC3E}">
        <p14:creationId xmlns:p14="http://schemas.microsoft.com/office/powerpoint/2010/main" val="42078544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doss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D68E5558-FD9F-5959-52F8-A24D8803F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9863" y="4436481"/>
            <a:ext cx="7521724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6C4BEC2-E019-5AC9-0069-37064D3DC01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189863" y="2102172"/>
            <a:ext cx="7521724" cy="186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2494711"/>
            <a:ext cx="3315109" cy="3493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58086DA-D416-4756-BF17-BB9D3B977546}"/>
              </a:ext>
            </a:extLst>
          </p:cNvPr>
          <p:cNvSpPr txBox="1"/>
          <p:nvPr userDrawn="1"/>
        </p:nvSpPr>
        <p:spPr>
          <a:xfrm>
            <a:off x="4189862" y="1647350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Impact et présence sur le territoire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F334E88-0084-A025-3A71-008F3F72E713}"/>
              </a:ext>
            </a:extLst>
          </p:cNvPr>
          <p:cNvSpPr txBox="1"/>
          <p:nvPr userDrawn="1"/>
        </p:nvSpPr>
        <p:spPr>
          <a:xfrm>
            <a:off x="4189862" y="3993807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Caractère original ou remarquable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BCDA9CC-A265-2CAD-4C1B-671361C8E392}"/>
              </a:ext>
            </a:extLst>
          </p:cNvPr>
          <p:cNvSpPr txBox="1"/>
          <p:nvPr userDrawn="1"/>
        </p:nvSpPr>
        <p:spPr>
          <a:xfrm>
            <a:off x="578171" y="1647350"/>
            <a:ext cx="3324296" cy="783193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Présentation </a:t>
            </a:r>
          </a:p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et contenu du dossier</a:t>
            </a:r>
          </a:p>
        </p:txBody>
      </p:sp>
    </p:spTree>
    <p:extLst>
      <p:ext uri="{BB962C8B-B14F-4D97-AF65-F5344CB8AC3E}">
        <p14:creationId xmlns:p14="http://schemas.microsoft.com/office/powerpoint/2010/main" val="18303514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1610478"/>
            <a:ext cx="11123434" cy="4405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sz="1800"/>
            </a:lvl2pPr>
            <a:lvl3pPr>
              <a:spcBef>
                <a:spcPts val="300"/>
              </a:spcBef>
              <a:defRPr sz="16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872740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19524"/>
          <a:stretch>
            <a:fillRect/>
          </a:stretch>
        </p:blipFill>
        <p:spPr>
          <a:xfrm>
            <a:off x="1258692" y="3352775"/>
            <a:ext cx="3925627" cy="1597224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0E09E562-82FB-C91D-0EBE-C2E288E07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7104" y="513295"/>
            <a:ext cx="10672550" cy="2398868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D2B962-86F8-ABD9-B7DC-8878B322BA6E}"/>
              </a:ext>
            </a:extLst>
          </p:cNvPr>
          <p:cNvSpPr txBox="1"/>
          <p:nvPr userDrawn="1"/>
        </p:nvSpPr>
        <p:spPr>
          <a:xfrm>
            <a:off x="6012282" y="3289613"/>
            <a:ext cx="5547371" cy="30550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0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Prix </a:t>
            </a:r>
            <a:br>
              <a:rPr lang="fr-FR" sz="40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</a:br>
            <a:r>
              <a:rPr lang="fr-FR" sz="40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du développement durable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67FE94D-EB6F-3684-309B-6F4BB9844782}"/>
              </a:ext>
            </a:extLst>
          </p:cNvPr>
          <p:cNvCxnSpPr/>
          <p:nvPr userDrawn="1"/>
        </p:nvCxnSpPr>
        <p:spPr>
          <a:xfrm>
            <a:off x="5636525" y="3352775"/>
            <a:ext cx="0" cy="29251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Graphique 2">
            <a:extLst>
              <a:ext uri="{FF2B5EF4-FFF2-40B4-BE49-F238E27FC236}">
                <a16:creationId xmlns:a16="http://schemas.microsoft.com/office/drawing/2014/main" id="{8B821174-E311-BF6C-91D5-5E3F0977B96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989110" y="5087784"/>
            <a:ext cx="2464793" cy="701518"/>
          </a:xfrm>
          <a:prstGeom prst="rect">
            <a:avLst/>
          </a:prstGeom>
        </p:spPr>
      </p:pic>
      <p:pic>
        <p:nvPicPr>
          <p:cNvPr id="4" name="Image 3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5FC4127E-FE67-6672-9325-C635A2A65D8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989110" y="5927088"/>
            <a:ext cx="2464790" cy="70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3028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candid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49F0CBE3-C604-1280-2956-E3A184ED1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936" y="4368241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65125"/>
            <a:ext cx="3111276" cy="5445681"/>
          </a:xfrm>
          <a:custGeom>
            <a:avLst/>
            <a:gdLst>
              <a:gd name="csX0" fmla="*/ 0 w 3104147"/>
              <a:gd name="csY0" fmla="*/ 0 h 5715000"/>
              <a:gd name="csX1" fmla="*/ 2586779 w 3104147"/>
              <a:gd name="csY1" fmla="*/ 0 h 5715000"/>
              <a:gd name="csX2" fmla="*/ 3104147 w 3104147"/>
              <a:gd name="csY2" fmla="*/ 517368 h 5715000"/>
              <a:gd name="csX3" fmla="*/ 3104147 w 3104147"/>
              <a:gd name="csY3" fmla="*/ 5715000 h 5715000"/>
              <a:gd name="csX4" fmla="*/ 0 w 3104147"/>
              <a:gd name="csY4" fmla="*/ 5715000 h 5715000"/>
              <a:gd name="csX5" fmla="*/ 0 w 3104147"/>
              <a:gd name="csY5" fmla="*/ 0 h 5715000"/>
              <a:gd name="csX0" fmla="*/ 0 w 3104147"/>
              <a:gd name="csY0" fmla="*/ 0 h 5716157"/>
              <a:gd name="csX1" fmla="*/ 2586779 w 3104147"/>
              <a:gd name="csY1" fmla="*/ 0 h 5716157"/>
              <a:gd name="csX2" fmla="*/ 3104147 w 3104147"/>
              <a:gd name="csY2" fmla="*/ 517368 h 5716157"/>
              <a:gd name="csX3" fmla="*/ 3104147 w 3104147"/>
              <a:gd name="csY3" fmla="*/ 5715000 h 5716157"/>
              <a:gd name="csX4" fmla="*/ 2526633 w 3104147"/>
              <a:gd name="csY4" fmla="*/ 5715000 h 5716157"/>
              <a:gd name="csX5" fmla="*/ 0 w 3104147"/>
              <a:gd name="csY5" fmla="*/ 5715000 h 5716157"/>
              <a:gd name="csX6" fmla="*/ 0 w 3104147"/>
              <a:gd name="csY6" fmla="*/ 0 h 5716157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526633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430380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8564"/>
              <a:gd name="csX1" fmla="*/ 2586779 w 3104147"/>
              <a:gd name="csY1" fmla="*/ 0 h 5718564"/>
              <a:gd name="csX2" fmla="*/ 3104147 w 3104147"/>
              <a:gd name="csY2" fmla="*/ 517368 h 5718564"/>
              <a:gd name="csX3" fmla="*/ 3104147 w 3104147"/>
              <a:gd name="csY3" fmla="*/ 5197643 h 5718564"/>
              <a:gd name="csX4" fmla="*/ 2430380 w 3104147"/>
              <a:gd name="csY4" fmla="*/ 5715000 h 5718564"/>
              <a:gd name="csX5" fmla="*/ 0 w 3104147"/>
              <a:gd name="csY5" fmla="*/ 5715000 h 5718564"/>
              <a:gd name="csX6" fmla="*/ 0 w 3104147"/>
              <a:gd name="csY6" fmla="*/ 0 h 5718564"/>
              <a:gd name="csX0" fmla="*/ 0 w 3104451"/>
              <a:gd name="csY0" fmla="*/ 0 h 5718564"/>
              <a:gd name="csX1" fmla="*/ 2586779 w 3104451"/>
              <a:gd name="csY1" fmla="*/ 0 h 5718564"/>
              <a:gd name="csX2" fmla="*/ 3104147 w 3104451"/>
              <a:gd name="csY2" fmla="*/ 517368 h 5718564"/>
              <a:gd name="csX3" fmla="*/ 3104147 w 3104451"/>
              <a:gd name="csY3" fmla="*/ 5197643 h 5718564"/>
              <a:gd name="csX4" fmla="*/ 2430380 w 3104451"/>
              <a:gd name="csY4" fmla="*/ 5715000 h 5718564"/>
              <a:gd name="csX5" fmla="*/ 0 w 3104451"/>
              <a:gd name="csY5" fmla="*/ 5715000 h 5718564"/>
              <a:gd name="csX6" fmla="*/ 0 w 3104451"/>
              <a:gd name="csY6" fmla="*/ 0 h 5718564"/>
              <a:gd name="csX0" fmla="*/ 0 w 3105929"/>
              <a:gd name="csY0" fmla="*/ 0 h 5718564"/>
              <a:gd name="csX1" fmla="*/ 2586779 w 3105929"/>
              <a:gd name="csY1" fmla="*/ 0 h 5718564"/>
              <a:gd name="csX2" fmla="*/ 3104147 w 3105929"/>
              <a:gd name="csY2" fmla="*/ 517368 h 5718564"/>
              <a:gd name="csX3" fmla="*/ 3104147 w 3105929"/>
              <a:gd name="csY3" fmla="*/ 5197643 h 5718564"/>
              <a:gd name="csX4" fmla="*/ 2430380 w 3105929"/>
              <a:gd name="csY4" fmla="*/ 5715000 h 5718564"/>
              <a:gd name="csX5" fmla="*/ 0 w 3105929"/>
              <a:gd name="csY5" fmla="*/ 5715000 h 5718564"/>
              <a:gd name="csX6" fmla="*/ 0 w 3105929"/>
              <a:gd name="csY6" fmla="*/ 0 h 5718564"/>
              <a:gd name="csX0" fmla="*/ 0 w 3105929"/>
              <a:gd name="csY0" fmla="*/ 0 h 5753322"/>
              <a:gd name="csX1" fmla="*/ 2586779 w 3105929"/>
              <a:gd name="csY1" fmla="*/ 0 h 5753322"/>
              <a:gd name="csX2" fmla="*/ 3104147 w 3105929"/>
              <a:gd name="csY2" fmla="*/ 517368 h 5753322"/>
              <a:gd name="csX3" fmla="*/ 3104147 w 3105929"/>
              <a:gd name="csY3" fmla="*/ 5197643 h 5753322"/>
              <a:gd name="csX4" fmla="*/ 2430380 w 3105929"/>
              <a:gd name="csY4" fmla="*/ 5715000 h 5753322"/>
              <a:gd name="csX5" fmla="*/ 0 w 3105929"/>
              <a:gd name="csY5" fmla="*/ 5715000 h 5753322"/>
              <a:gd name="csX6" fmla="*/ 0 w 3105929"/>
              <a:gd name="csY6" fmla="*/ 0 h 5753322"/>
              <a:gd name="csX0" fmla="*/ 0 w 3105929"/>
              <a:gd name="csY0" fmla="*/ 0 h 5721238"/>
              <a:gd name="csX1" fmla="*/ 2586779 w 3105929"/>
              <a:gd name="csY1" fmla="*/ 0 h 5721238"/>
              <a:gd name="csX2" fmla="*/ 3104147 w 3105929"/>
              <a:gd name="csY2" fmla="*/ 517368 h 5721238"/>
              <a:gd name="csX3" fmla="*/ 3104147 w 3105929"/>
              <a:gd name="csY3" fmla="*/ 5197643 h 5721238"/>
              <a:gd name="csX4" fmla="*/ 2430380 w 3105929"/>
              <a:gd name="csY4" fmla="*/ 5715000 h 5721238"/>
              <a:gd name="csX5" fmla="*/ 0 w 3105929"/>
              <a:gd name="csY5" fmla="*/ 5715000 h 5721238"/>
              <a:gd name="csX6" fmla="*/ 0 w 3105929"/>
              <a:gd name="csY6" fmla="*/ 0 h 5721238"/>
              <a:gd name="csX0" fmla="*/ 0 w 3105929"/>
              <a:gd name="csY0" fmla="*/ 0 h 5769364"/>
              <a:gd name="csX1" fmla="*/ 2586779 w 3105929"/>
              <a:gd name="csY1" fmla="*/ 0 h 5769364"/>
              <a:gd name="csX2" fmla="*/ 3104147 w 3105929"/>
              <a:gd name="csY2" fmla="*/ 517368 h 5769364"/>
              <a:gd name="csX3" fmla="*/ 3104147 w 3105929"/>
              <a:gd name="csY3" fmla="*/ 4981074 h 5769364"/>
              <a:gd name="csX4" fmla="*/ 2430380 w 3105929"/>
              <a:gd name="csY4" fmla="*/ 5715000 h 5769364"/>
              <a:gd name="csX5" fmla="*/ 0 w 3105929"/>
              <a:gd name="csY5" fmla="*/ 5715000 h 5769364"/>
              <a:gd name="csX6" fmla="*/ 0 w 3105929"/>
              <a:gd name="csY6" fmla="*/ 0 h 5769364"/>
              <a:gd name="csX0" fmla="*/ 0 w 3111276"/>
              <a:gd name="csY0" fmla="*/ 0 h 5769364"/>
              <a:gd name="csX1" fmla="*/ 2586779 w 3111276"/>
              <a:gd name="csY1" fmla="*/ 0 h 5769364"/>
              <a:gd name="csX2" fmla="*/ 3104147 w 3111276"/>
              <a:gd name="csY2" fmla="*/ 517368 h 5769364"/>
              <a:gd name="csX3" fmla="*/ 3104147 w 3111276"/>
              <a:gd name="csY3" fmla="*/ 4981074 h 5769364"/>
              <a:gd name="csX4" fmla="*/ 2430380 w 3111276"/>
              <a:gd name="csY4" fmla="*/ 5715000 h 5769364"/>
              <a:gd name="csX5" fmla="*/ 0 w 3111276"/>
              <a:gd name="csY5" fmla="*/ 5715000 h 5769364"/>
              <a:gd name="csX6" fmla="*/ 0 w 3111276"/>
              <a:gd name="csY6" fmla="*/ 0 h 5769364"/>
              <a:gd name="csX0" fmla="*/ 0 w 3111276"/>
              <a:gd name="csY0" fmla="*/ 0 h 5721238"/>
              <a:gd name="csX1" fmla="*/ 2586779 w 3111276"/>
              <a:gd name="csY1" fmla="*/ 0 h 5721238"/>
              <a:gd name="csX2" fmla="*/ 3104147 w 3111276"/>
              <a:gd name="csY2" fmla="*/ 517368 h 5721238"/>
              <a:gd name="csX3" fmla="*/ 3104147 w 3111276"/>
              <a:gd name="csY3" fmla="*/ 4981074 h 5721238"/>
              <a:gd name="csX4" fmla="*/ 2430380 w 3111276"/>
              <a:gd name="csY4" fmla="*/ 5715000 h 5721238"/>
              <a:gd name="csX5" fmla="*/ 0 w 3111276"/>
              <a:gd name="csY5" fmla="*/ 5715000 h 5721238"/>
              <a:gd name="csX6" fmla="*/ 0 w 3111276"/>
              <a:gd name="csY6" fmla="*/ 0 h 5721238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111276" h="5726585">
                <a:moveTo>
                  <a:pt x="0" y="0"/>
                </a:moveTo>
                <a:lnTo>
                  <a:pt x="2586779" y="0"/>
                </a:lnTo>
                <a:cubicBezTo>
                  <a:pt x="2872513" y="0"/>
                  <a:pt x="3104147" y="231634"/>
                  <a:pt x="3104147" y="517368"/>
                </a:cubicBezTo>
                <a:cubicBezTo>
                  <a:pt x="3104147" y="2077460"/>
                  <a:pt x="3120189" y="4395538"/>
                  <a:pt x="3104147" y="4981074"/>
                </a:cubicBezTo>
                <a:cubicBezTo>
                  <a:pt x="3088105" y="5566610"/>
                  <a:pt x="2971802" y="5688932"/>
                  <a:pt x="2430380" y="5715000"/>
                </a:cubicBezTo>
                <a:cubicBezTo>
                  <a:pt x="1888958" y="5741068"/>
                  <a:pt x="810127" y="5715000"/>
                  <a:pt x="0" y="57150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0" y="-7378"/>
            <a:ext cx="4626591" cy="1054572"/>
          </a:xfrm>
          <a:prstGeom prst="rect">
            <a:avLst/>
          </a:prstGeom>
        </p:spPr>
      </p:pic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936" y="257619"/>
            <a:ext cx="83066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40C611-18D4-1380-08B3-4314CC6F69D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404936" y="2104884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77A3B75E-676C-8370-0733-352D028A550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9090707" y="2104885"/>
            <a:ext cx="2620880" cy="3883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302E16-D6F6-254E-4340-10FCA8A61566}"/>
              </a:ext>
            </a:extLst>
          </p:cNvPr>
          <p:cNvSpPr txBox="1"/>
          <p:nvPr userDrawn="1"/>
        </p:nvSpPr>
        <p:spPr>
          <a:xfrm>
            <a:off x="3404936" y="1647350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Activité(s)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7231930-EE26-879F-5A7B-1DAD2F1CAB82}"/>
              </a:ext>
            </a:extLst>
          </p:cNvPr>
          <p:cNvSpPr txBox="1"/>
          <p:nvPr userDrawn="1"/>
        </p:nvSpPr>
        <p:spPr>
          <a:xfrm>
            <a:off x="3404936" y="3925567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Points clés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0B29068-5761-F56D-DCA5-A67988C01A15}"/>
              </a:ext>
            </a:extLst>
          </p:cNvPr>
          <p:cNvSpPr txBox="1"/>
          <p:nvPr userDrawn="1"/>
        </p:nvSpPr>
        <p:spPr>
          <a:xfrm>
            <a:off x="9080726" y="1647350"/>
            <a:ext cx="2630860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Lieu</a:t>
            </a:r>
          </a:p>
        </p:txBody>
      </p:sp>
    </p:spTree>
    <p:extLst>
      <p:ext uri="{BB962C8B-B14F-4D97-AF65-F5344CB8AC3E}">
        <p14:creationId xmlns:p14="http://schemas.microsoft.com/office/powerpoint/2010/main" val="265802336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doss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D68E5558-FD9F-5959-52F8-A24D8803F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9863" y="4436481"/>
            <a:ext cx="7521724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6C4BEC2-E019-5AC9-0069-37064D3DC01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189863" y="2102172"/>
            <a:ext cx="7521724" cy="186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2494711"/>
            <a:ext cx="3315109" cy="3493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58086DA-D416-4756-BF17-BB9D3B977546}"/>
              </a:ext>
            </a:extLst>
          </p:cNvPr>
          <p:cNvSpPr txBox="1"/>
          <p:nvPr userDrawn="1"/>
        </p:nvSpPr>
        <p:spPr>
          <a:xfrm>
            <a:off x="4189862" y="1647350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Impact et présence sur le territoire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F334E88-0084-A025-3A71-008F3F72E713}"/>
              </a:ext>
            </a:extLst>
          </p:cNvPr>
          <p:cNvSpPr txBox="1"/>
          <p:nvPr userDrawn="1"/>
        </p:nvSpPr>
        <p:spPr>
          <a:xfrm>
            <a:off x="4189862" y="3993807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Caractère original ou remarquable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BCDA9CC-A265-2CAD-4C1B-671361C8E392}"/>
              </a:ext>
            </a:extLst>
          </p:cNvPr>
          <p:cNvSpPr txBox="1"/>
          <p:nvPr userDrawn="1"/>
        </p:nvSpPr>
        <p:spPr>
          <a:xfrm>
            <a:off x="578171" y="1647350"/>
            <a:ext cx="3324296" cy="783193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Présentation </a:t>
            </a:r>
          </a:p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et contenu du dossier</a:t>
            </a:r>
          </a:p>
        </p:txBody>
      </p:sp>
    </p:spTree>
    <p:extLst>
      <p:ext uri="{BB962C8B-B14F-4D97-AF65-F5344CB8AC3E}">
        <p14:creationId xmlns:p14="http://schemas.microsoft.com/office/powerpoint/2010/main" val="19434552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1610478"/>
            <a:ext cx="11123434" cy="4405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sz="1800"/>
            </a:lvl2pPr>
            <a:lvl3pPr>
              <a:spcBef>
                <a:spcPts val="300"/>
              </a:spcBef>
              <a:defRPr sz="16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449839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Graphique, graphisme, créativité, art&#10;&#10;Description générée automatiquement">
            <a:extLst>
              <a:ext uri="{FF2B5EF4-FFF2-40B4-BE49-F238E27FC236}">
                <a16:creationId xmlns:a16="http://schemas.microsoft.com/office/drawing/2014/main" id="{F3B7988E-CDDE-29BF-8D47-D6BFE270D7FE}"/>
              </a:ext>
            </a:extLst>
          </p:cNvPr>
          <p:cNvPicPr/>
          <p:nvPr/>
        </p:nvPicPr>
        <p:blipFill>
          <a:blip r:embed="rId2">
            <a:alphaModFix amt="11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 1" descr="Une image contenant Graphique, graphisme, créativité, art&#10;&#10;Description générée automatiquement">
            <a:extLst>
              <a:ext uri="{FF2B5EF4-FFF2-40B4-BE49-F238E27FC236}">
                <a16:creationId xmlns:a16="http://schemas.microsoft.com/office/drawing/2014/main" id="{91AC5C9D-73FB-661F-B56C-CF3E36B9D594}"/>
              </a:ext>
            </a:extLst>
          </p:cNvPr>
          <p:cNvPicPr/>
          <p:nvPr userDrawn="1"/>
        </p:nvPicPr>
        <p:blipFill>
          <a:blip r:embed="rId2">
            <a:alphaModFix amt="11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re 13">
            <a:extLst>
              <a:ext uri="{FF2B5EF4-FFF2-40B4-BE49-F238E27FC236}">
                <a16:creationId xmlns:a16="http://schemas.microsoft.com/office/drawing/2014/main" id="{FB8057F0-57E1-8922-BCEC-97FC52763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79264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90040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ro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9F4AC2E-75F8-16A3-4ED6-1BFEC4A8906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AD2D0971-7C88-E643-EEC9-89F1370B7F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93662" y="5155017"/>
            <a:ext cx="2111514" cy="1371998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F883E903-376E-0DA3-3E23-344DF3DA09FE}"/>
              </a:ext>
            </a:extLst>
          </p:cNvPr>
          <p:cNvSpPr/>
          <p:nvPr userDrawn="1"/>
        </p:nvSpPr>
        <p:spPr>
          <a:xfrm>
            <a:off x="439561" y="515728"/>
            <a:ext cx="4103034" cy="99968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73CF5"/>
              </a:gs>
              <a:gs pos="100000">
                <a:srgbClr val="8015E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7F52E09-7553-69B9-1291-06B0F9C1A408}"/>
              </a:ext>
            </a:extLst>
          </p:cNvPr>
          <p:cNvSpPr txBox="1"/>
          <p:nvPr userDrawn="1"/>
        </p:nvSpPr>
        <p:spPr>
          <a:xfrm>
            <a:off x="606589" y="669950"/>
            <a:ext cx="364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  <a:latin typeface="Fira Sans Black" panose="020B0503050000020004" pitchFamily="34" charset="0"/>
              </a:rPr>
              <a:t>1</a:t>
            </a:r>
            <a:r>
              <a:rPr lang="fr-FR" sz="1800" b="1" baseline="30000" dirty="0">
                <a:solidFill>
                  <a:schemeClr val="bg1"/>
                </a:solidFill>
                <a:latin typeface="Fira Sans Black" panose="020B0503050000020004" pitchFamily="34" charset="0"/>
              </a:rPr>
              <a:t>ER</a:t>
            </a:r>
            <a:r>
              <a:rPr lang="fr-FR" sz="1800" b="1" dirty="0">
                <a:solidFill>
                  <a:schemeClr val="bg1"/>
                </a:solidFill>
                <a:latin typeface="Fira Sans Black" panose="020B0503050000020004" pitchFamily="34" charset="0"/>
              </a:rPr>
              <a:t> CONCOURS DES COMMERÇANTS DE FRANCE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7C26B5E6-5220-2510-FF74-EF63DBD87FF4}"/>
              </a:ext>
            </a:extLst>
          </p:cNvPr>
          <p:cNvSpPr/>
          <p:nvPr userDrawn="1"/>
        </p:nvSpPr>
        <p:spPr>
          <a:xfrm>
            <a:off x="3339256" y="1247303"/>
            <a:ext cx="5999798" cy="201078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73CF5"/>
              </a:gs>
              <a:gs pos="100000">
                <a:srgbClr val="8015E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2F36023-24E0-A8F5-6F3C-FF5D2AEBF7FC}"/>
              </a:ext>
            </a:extLst>
          </p:cNvPr>
          <p:cNvSpPr txBox="1"/>
          <p:nvPr userDrawn="1"/>
        </p:nvSpPr>
        <p:spPr>
          <a:xfrm>
            <a:off x="3449337" y="1313751"/>
            <a:ext cx="5793986" cy="185493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4800" b="1" dirty="0">
                <a:solidFill>
                  <a:schemeClr val="bg1"/>
                </a:solidFill>
                <a:latin typeface="Fira Sans Black" panose="020B0503050000020004" pitchFamily="34" charset="0"/>
              </a:rPr>
              <a:t>ÉDITION 2026</a:t>
            </a:r>
            <a:endParaRPr lang="fr-FR" sz="4800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8CD5F9A3-EEC5-101F-E5F6-B80D7DD2814B}"/>
              </a:ext>
            </a:extLst>
          </p:cNvPr>
          <p:cNvSpPr/>
          <p:nvPr userDrawn="1"/>
        </p:nvSpPr>
        <p:spPr>
          <a:xfrm>
            <a:off x="5350785" y="2862730"/>
            <a:ext cx="5926352" cy="195767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gradFill>
              <a:gsLst>
                <a:gs pos="0">
                  <a:srgbClr val="8015EE"/>
                </a:gs>
                <a:gs pos="99000">
                  <a:srgbClr val="373CF5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re 13">
            <a:extLst>
              <a:ext uri="{FF2B5EF4-FFF2-40B4-BE49-F238E27FC236}">
                <a16:creationId xmlns:a16="http://schemas.microsoft.com/office/drawing/2014/main" id="{528ED8ED-DE6B-5233-87B4-7988454A1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8789" y="3007180"/>
            <a:ext cx="5797439" cy="1656514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2" name="Image 1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405F449E-CE1D-3DF4-4035-8E9356D4C92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07576" y="5873454"/>
            <a:ext cx="2463932" cy="70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744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eu CCI">
    <p:bg>
      <p:bgPr>
        <a:solidFill>
          <a:srgbClr val="373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41A413A0-31CB-B138-29E6-0578AFABB99B}"/>
              </a:ext>
            </a:extLst>
          </p:cNvPr>
          <p:cNvGrpSpPr/>
          <p:nvPr userDrawn="1"/>
        </p:nvGrpSpPr>
        <p:grpSpPr>
          <a:xfrm>
            <a:off x="0" y="6093150"/>
            <a:ext cx="12192000" cy="764850"/>
            <a:chOff x="0" y="6093150"/>
            <a:chExt cx="12192000" cy="764850"/>
          </a:xfrm>
        </p:grpSpPr>
        <p:sp>
          <p:nvSpPr>
            <p:cNvPr id="6" name="Forme libre 6">
              <a:extLst>
                <a:ext uri="{FF2B5EF4-FFF2-40B4-BE49-F238E27FC236}">
                  <a16:creationId xmlns:a16="http://schemas.microsoft.com/office/drawing/2014/main" id="{F1ABC1E1-19E2-DF31-FDE0-8DC55EFD4C38}"/>
                </a:ext>
              </a:extLst>
            </p:cNvPr>
            <p:cNvSpPr/>
            <p:nvPr userDrawn="1"/>
          </p:nvSpPr>
          <p:spPr>
            <a:xfrm>
              <a:off x="0" y="6385302"/>
              <a:ext cx="12192000" cy="472698"/>
            </a:xfrm>
            <a:custGeom>
              <a:avLst/>
              <a:gdLst>
                <a:gd name="connsiteX0" fmla="*/ 0 w 12192000"/>
                <a:gd name="connsiteY0" fmla="*/ 0 h 472698"/>
                <a:gd name="connsiteX1" fmla="*/ 8567871 w 12192000"/>
                <a:gd name="connsiteY1" fmla="*/ 0 h 472698"/>
                <a:gd name="connsiteX2" fmla="*/ 8607309 w 12192000"/>
                <a:gd name="connsiteY2" fmla="*/ 72660 h 472698"/>
                <a:gd name="connsiteX3" fmla="*/ 9156032 w 12192000"/>
                <a:gd name="connsiteY3" fmla="*/ 364414 h 472698"/>
                <a:gd name="connsiteX4" fmla="*/ 11105148 w 12192000"/>
                <a:gd name="connsiteY4" fmla="*/ 364414 h 472698"/>
                <a:gd name="connsiteX5" fmla="*/ 11653871 w 12192000"/>
                <a:gd name="connsiteY5" fmla="*/ 72660 h 472698"/>
                <a:gd name="connsiteX6" fmla="*/ 11693309 w 12192000"/>
                <a:gd name="connsiteY6" fmla="*/ 0 h 472698"/>
                <a:gd name="connsiteX7" fmla="*/ 12192000 w 12192000"/>
                <a:gd name="connsiteY7" fmla="*/ 0 h 472698"/>
                <a:gd name="connsiteX8" fmla="*/ 12192000 w 12192000"/>
                <a:gd name="connsiteY8" fmla="*/ 472698 h 472698"/>
                <a:gd name="connsiteX9" fmla="*/ 0 w 12192000"/>
                <a:gd name="connsiteY9" fmla="*/ 472698 h 472698"/>
                <a:gd name="connsiteX10" fmla="*/ 0 w 12192000"/>
                <a:gd name="connsiteY10" fmla="*/ 0 h 472698"/>
                <a:gd name="csX0" fmla="*/ 0 w 12192000"/>
                <a:gd name="csY0" fmla="*/ 0 h 472698"/>
                <a:gd name="csX1" fmla="*/ 8567871 w 12192000"/>
                <a:gd name="csY1" fmla="*/ 0 h 472698"/>
                <a:gd name="csX2" fmla="*/ 9156032 w 12192000"/>
                <a:gd name="csY2" fmla="*/ 364414 h 472698"/>
                <a:gd name="csX3" fmla="*/ 11105148 w 12192000"/>
                <a:gd name="csY3" fmla="*/ 364414 h 472698"/>
                <a:gd name="csX4" fmla="*/ 11653871 w 12192000"/>
                <a:gd name="csY4" fmla="*/ 72660 h 472698"/>
                <a:gd name="csX5" fmla="*/ 11693309 w 12192000"/>
                <a:gd name="csY5" fmla="*/ 0 h 472698"/>
                <a:gd name="csX6" fmla="*/ 12192000 w 12192000"/>
                <a:gd name="csY6" fmla="*/ 0 h 472698"/>
                <a:gd name="csX7" fmla="*/ 12192000 w 12192000"/>
                <a:gd name="csY7" fmla="*/ 472698 h 472698"/>
                <a:gd name="csX8" fmla="*/ 0 w 12192000"/>
                <a:gd name="csY8" fmla="*/ 472698 h 472698"/>
                <a:gd name="csX9" fmla="*/ 0 w 12192000"/>
                <a:gd name="csY9" fmla="*/ 0 h 472698"/>
                <a:gd name="csX0" fmla="*/ 0 w 12192000"/>
                <a:gd name="csY0" fmla="*/ 0 h 472698"/>
                <a:gd name="csX1" fmla="*/ 8567871 w 12192000"/>
                <a:gd name="csY1" fmla="*/ 0 h 472698"/>
                <a:gd name="csX2" fmla="*/ 11105148 w 12192000"/>
                <a:gd name="csY2" fmla="*/ 364414 h 472698"/>
                <a:gd name="csX3" fmla="*/ 11653871 w 12192000"/>
                <a:gd name="csY3" fmla="*/ 72660 h 472698"/>
                <a:gd name="csX4" fmla="*/ 11693309 w 12192000"/>
                <a:gd name="csY4" fmla="*/ 0 h 472698"/>
                <a:gd name="csX5" fmla="*/ 12192000 w 12192000"/>
                <a:gd name="csY5" fmla="*/ 0 h 472698"/>
                <a:gd name="csX6" fmla="*/ 12192000 w 12192000"/>
                <a:gd name="csY6" fmla="*/ 472698 h 472698"/>
                <a:gd name="csX7" fmla="*/ 0 w 12192000"/>
                <a:gd name="csY7" fmla="*/ 472698 h 472698"/>
                <a:gd name="csX8" fmla="*/ 0 w 12192000"/>
                <a:gd name="csY8" fmla="*/ 0 h 472698"/>
                <a:gd name="csX0" fmla="*/ 0 w 12192000"/>
                <a:gd name="csY0" fmla="*/ 0 h 472698"/>
                <a:gd name="csX1" fmla="*/ 8567871 w 12192000"/>
                <a:gd name="csY1" fmla="*/ 0 h 472698"/>
                <a:gd name="csX2" fmla="*/ 11653871 w 12192000"/>
                <a:gd name="csY2" fmla="*/ 72660 h 472698"/>
                <a:gd name="csX3" fmla="*/ 11693309 w 12192000"/>
                <a:gd name="csY3" fmla="*/ 0 h 472698"/>
                <a:gd name="csX4" fmla="*/ 12192000 w 12192000"/>
                <a:gd name="csY4" fmla="*/ 0 h 472698"/>
                <a:gd name="csX5" fmla="*/ 12192000 w 12192000"/>
                <a:gd name="csY5" fmla="*/ 472698 h 472698"/>
                <a:gd name="csX6" fmla="*/ 0 w 12192000"/>
                <a:gd name="csY6" fmla="*/ 472698 h 472698"/>
                <a:gd name="csX7" fmla="*/ 0 w 12192000"/>
                <a:gd name="csY7" fmla="*/ 0 h 472698"/>
                <a:gd name="csX0" fmla="*/ 0 w 12192000"/>
                <a:gd name="csY0" fmla="*/ 0 h 472698"/>
                <a:gd name="csX1" fmla="*/ 8567871 w 12192000"/>
                <a:gd name="csY1" fmla="*/ 0 h 472698"/>
                <a:gd name="csX2" fmla="*/ 11693309 w 12192000"/>
                <a:gd name="csY2" fmla="*/ 0 h 472698"/>
                <a:gd name="csX3" fmla="*/ 12192000 w 12192000"/>
                <a:gd name="csY3" fmla="*/ 0 h 472698"/>
                <a:gd name="csX4" fmla="*/ 12192000 w 12192000"/>
                <a:gd name="csY4" fmla="*/ 472698 h 472698"/>
                <a:gd name="csX5" fmla="*/ 0 w 12192000"/>
                <a:gd name="csY5" fmla="*/ 472698 h 472698"/>
                <a:gd name="csX6" fmla="*/ 0 w 12192000"/>
                <a:gd name="csY6" fmla="*/ 0 h 4726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2192000" h="472698">
                  <a:moveTo>
                    <a:pt x="0" y="0"/>
                  </a:moveTo>
                  <a:lnTo>
                    <a:pt x="8567871" y="0"/>
                  </a:lnTo>
                  <a:lnTo>
                    <a:pt x="11693309" y="0"/>
                  </a:lnTo>
                  <a:lnTo>
                    <a:pt x="12192000" y="0"/>
                  </a:lnTo>
                  <a:lnTo>
                    <a:pt x="12192000" y="472698"/>
                  </a:lnTo>
                  <a:lnTo>
                    <a:pt x="0" y="47269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99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fr-FR" b="0" i="0" dirty="0">
                <a:latin typeface="Fira Sans" panose="020B0503050000020004" pitchFamily="34" charset="0"/>
              </a:endParaRPr>
            </a:p>
          </p:txBody>
        </p:sp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D765FE51-883F-5F6A-E1AD-3334E45F0C21}"/>
                </a:ext>
              </a:extLst>
            </p:cNvPr>
            <p:cNvSpPr/>
            <p:nvPr userDrawn="1"/>
          </p:nvSpPr>
          <p:spPr>
            <a:xfrm>
              <a:off x="9400375" y="6093150"/>
              <a:ext cx="2538582" cy="616447"/>
            </a:xfrm>
            <a:prstGeom prst="roundRect">
              <a:avLst>
                <a:gd name="adj" fmla="val 50000"/>
              </a:avLst>
            </a:prstGeom>
            <a:solidFill>
              <a:srgbClr val="373CF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5B1B4FAC-DF76-0C51-361E-57388026FDFE}"/>
              </a:ext>
            </a:extLst>
          </p:cNvPr>
          <p:cNvSpPr/>
          <p:nvPr/>
        </p:nvSpPr>
        <p:spPr>
          <a:xfrm>
            <a:off x="-1" y="1062683"/>
            <a:ext cx="5018567" cy="5282952"/>
          </a:xfrm>
          <a:custGeom>
            <a:avLst/>
            <a:gdLst>
              <a:gd name="connsiteX0" fmla="*/ 553392 w 724917"/>
              <a:gd name="connsiteY0" fmla="*/ 58958 h 725783"/>
              <a:gd name="connsiteX1" fmla="*/ 716183 w 724917"/>
              <a:gd name="connsiteY1" fmla="*/ 420908 h 725783"/>
              <a:gd name="connsiteX2" fmla="*/ 665960 w 724917"/>
              <a:gd name="connsiteY2" fmla="*/ 554258 h 725783"/>
              <a:gd name="connsiteX3" fmla="*/ 304876 w 724917"/>
              <a:gd name="connsiteY3" fmla="*/ 717049 h 725783"/>
              <a:gd name="connsiteX4" fmla="*/ 171526 w 724917"/>
              <a:gd name="connsiteY4" fmla="*/ 666826 h 725783"/>
              <a:gd name="connsiteX5" fmla="*/ 8735 w 724917"/>
              <a:gd name="connsiteY5" fmla="*/ 304876 h 725783"/>
              <a:gd name="connsiteX6" fmla="*/ 58958 w 724917"/>
              <a:gd name="connsiteY6" fmla="*/ 171526 h 725783"/>
              <a:gd name="connsiteX7" fmla="*/ 420908 w 724917"/>
              <a:gd name="connsiteY7" fmla="*/ 8735 h 725783"/>
              <a:gd name="connsiteX8" fmla="*/ 553392 w 724917"/>
              <a:gd name="connsiteY8" fmla="*/ 58958 h 725783"/>
              <a:gd name="csX0" fmla="*/ 551409 w 722934"/>
              <a:gd name="csY0" fmla="*/ 58958 h 725783"/>
              <a:gd name="csX1" fmla="*/ 714200 w 722934"/>
              <a:gd name="csY1" fmla="*/ 420908 h 725783"/>
              <a:gd name="csX2" fmla="*/ 663977 w 722934"/>
              <a:gd name="csY2" fmla="*/ 554258 h 725783"/>
              <a:gd name="csX3" fmla="*/ 302893 w 722934"/>
              <a:gd name="csY3" fmla="*/ 717049 h 725783"/>
              <a:gd name="csX4" fmla="*/ 169543 w 722934"/>
              <a:gd name="csY4" fmla="*/ 666826 h 725783"/>
              <a:gd name="csX5" fmla="*/ 6752 w 722934"/>
              <a:gd name="csY5" fmla="*/ 304876 h 725783"/>
              <a:gd name="csX6" fmla="*/ 33473 w 722934"/>
              <a:gd name="csY6" fmla="*/ 187873 h 725783"/>
              <a:gd name="csX7" fmla="*/ 56975 w 722934"/>
              <a:gd name="csY7" fmla="*/ 171526 h 725783"/>
              <a:gd name="csX8" fmla="*/ 418925 w 722934"/>
              <a:gd name="csY8" fmla="*/ 8735 h 725783"/>
              <a:gd name="csX9" fmla="*/ 551409 w 722934"/>
              <a:gd name="csY9" fmla="*/ 58958 h 725783"/>
              <a:gd name="csX0" fmla="*/ 551409 w 722934"/>
              <a:gd name="csY0" fmla="*/ 58958 h 725783"/>
              <a:gd name="csX1" fmla="*/ 714200 w 722934"/>
              <a:gd name="csY1" fmla="*/ 420908 h 725783"/>
              <a:gd name="csX2" fmla="*/ 663977 w 722934"/>
              <a:gd name="csY2" fmla="*/ 554258 h 725783"/>
              <a:gd name="csX3" fmla="*/ 302893 w 722934"/>
              <a:gd name="csY3" fmla="*/ 717049 h 725783"/>
              <a:gd name="csX4" fmla="*/ 169543 w 722934"/>
              <a:gd name="csY4" fmla="*/ 666826 h 725783"/>
              <a:gd name="csX5" fmla="*/ 33473 w 722934"/>
              <a:gd name="csY5" fmla="*/ 366524 h 725783"/>
              <a:gd name="csX6" fmla="*/ 6752 w 722934"/>
              <a:gd name="csY6" fmla="*/ 304876 h 725783"/>
              <a:gd name="csX7" fmla="*/ 33473 w 722934"/>
              <a:gd name="csY7" fmla="*/ 187873 h 725783"/>
              <a:gd name="csX8" fmla="*/ 56975 w 722934"/>
              <a:gd name="csY8" fmla="*/ 171526 h 725783"/>
              <a:gd name="csX9" fmla="*/ 418925 w 722934"/>
              <a:gd name="csY9" fmla="*/ 8735 h 725783"/>
              <a:gd name="csX10" fmla="*/ 551409 w 722934"/>
              <a:gd name="csY10" fmla="*/ 58958 h 725783"/>
              <a:gd name="csX0" fmla="*/ 528063 w 699588"/>
              <a:gd name="csY0" fmla="*/ 58958 h 725783"/>
              <a:gd name="csX1" fmla="*/ 690854 w 699588"/>
              <a:gd name="csY1" fmla="*/ 420908 h 725783"/>
              <a:gd name="csX2" fmla="*/ 640631 w 699588"/>
              <a:gd name="csY2" fmla="*/ 554258 h 725783"/>
              <a:gd name="csX3" fmla="*/ 279547 w 699588"/>
              <a:gd name="csY3" fmla="*/ 717049 h 725783"/>
              <a:gd name="csX4" fmla="*/ 146197 w 699588"/>
              <a:gd name="csY4" fmla="*/ 666826 h 725783"/>
              <a:gd name="csX5" fmla="*/ 10127 w 699588"/>
              <a:gd name="csY5" fmla="*/ 366524 h 725783"/>
              <a:gd name="csX6" fmla="*/ 10127 w 699588"/>
              <a:gd name="csY6" fmla="*/ 187873 h 725783"/>
              <a:gd name="csX7" fmla="*/ 33629 w 699588"/>
              <a:gd name="csY7" fmla="*/ 171526 h 725783"/>
              <a:gd name="csX8" fmla="*/ 395579 w 699588"/>
              <a:gd name="csY8" fmla="*/ 8735 h 725783"/>
              <a:gd name="csX9" fmla="*/ 528063 w 699588"/>
              <a:gd name="csY9" fmla="*/ 58958 h 725783"/>
              <a:gd name="csX0" fmla="*/ 528063 w 699588"/>
              <a:gd name="csY0" fmla="*/ 58958 h 725783"/>
              <a:gd name="csX1" fmla="*/ 690854 w 699588"/>
              <a:gd name="csY1" fmla="*/ 420908 h 725783"/>
              <a:gd name="csX2" fmla="*/ 640631 w 699588"/>
              <a:gd name="csY2" fmla="*/ 554258 h 725783"/>
              <a:gd name="csX3" fmla="*/ 279547 w 699588"/>
              <a:gd name="csY3" fmla="*/ 717049 h 725783"/>
              <a:gd name="csX4" fmla="*/ 146197 w 699588"/>
              <a:gd name="csY4" fmla="*/ 666826 h 725783"/>
              <a:gd name="csX5" fmla="*/ 10127 w 699588"/>
              <a:gd name="csY5" fmla="*/ 366524 h 725783"/>
              <a:gd name="csX6" fmla="*/ 10127 w 699588"/>
              <a:gd name="csY6" fmla="*/ 187873 h 725783"/>
              <a:gd name="csX7" fmla="*/ 33629 w 699588"/>
              <a:gd name="csY7" fmla="*/ 171526 h 725783"/>
              <a:gd name="csX8" fmla="*/ 395579 w 699588"/>
              <a:gd name="csY8" fmla="*/ 8735 h 725783"/>
              <a:gd name="csX9" fmla="*/ 528063 w 699588"/>
              <a:gd name="csY9" fmla="*/ 58958 h 725783"/>
              <a:gd name="csX0" fmla="*/ 517936 w 689461"/>
              <a:gd name="csY0" fmla="*/ 58958 h 725783"/>
              <a:gd name="csX1" fmla="*/ 680727 w 689461"/>
              <a:gd name="csY1" fmla="*/ 420908 h 725783"/>
              <a:gd name="csX2" fmla="*/ 630504 w 689461"/>
              <a:gd name="csY2" fmla="*/ 554258 h 725783"/>
              <a:gd name="csX3" fmla="*/ 269420 w 689461"/>
              <a:gd name="csY3" fmla="*/ 717049 h 725783"/>
              <a:gd name="csX4" fmla="*/ 136070 w 689461"/>
              <a:gd name="csY4" fmla="*/ 666826 h 725783"/>
              <a:gd name="csX5" fmla="*/ 0 w 689461"/>
              <a:gd name="csY5" fmla="*/ 366524 h 725783"/>
              <a:gd name="csX6" fmla="*/ 0 w 689461"/>
              <a:gd name="csY6" fmla="*/ 187873 h 725783"/>
              <a:gd name="csX7" fmla="*/ 23502 w 689461"/>
              <a:gd name="csY7" fmla="*/ 171526 h 725783"/>
              <a:gd name="csX8" fmla="*/ 385452 w 689461"/>
              <a:gd name="csY8" fmla="*/ 8735 h 725783"/>
              <a:gd name="csX9" fmla="*/ 517936 w 689461"/>
              <a:gd name="csY9" fmla="*/ 58958 h 7257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689461" h="725783">
                <a:moveTo>
                  <a:pt x="517936" y="58958"/>
                </a:moveTo>
                <a:lnTo>
                  <a:pt x="680727" y="420908"/>
                </a:lnTo>
                <a:cubicBezTo>
                  <a:pt x="703240" y="471996"/>
                  <a:pt x="680727" y="530878"/>
                  <a:pt x="630504" y="554258"/>
                </a:cubicBezTo>
                <a:lnTo>
                  <a:pt x="269420" y="717049"/>
                </a:lnTo>
                <a:cubicBezTo>
                  <a:pt x="218331" y="739562"/>
                  <a:pt x="159449" y="717049"/>
                  <a:pt x="136070" y="666826"/>
                </a:cubicBezTo>
                <a:lnTo>
                  <a:pt x="0" y="366524"/>
                </a:lnTo>
                <a:lnTo>
                  <a:pt x="0" y="187873"/>
                </a:lnTo>
                <a:cubicBezTo>
                  <a:pt x="8370" y="180179"/>
                  <a:pt x="13967" y="174741"/>
                  <a:pt x="23502" y="171526"/>
                </a:cubicBezTo>
                <a:lnTo>
                  <a:pt x="385452" y="8735"/>
                </a:lnTo>
                <a:cubicBezTo>
                  <a:pt x="435674" y="-13779"/>
                  <a:pt x="495422" y="8735"/>
                  <a:pt x="517936" y="58958"/>
                </a:cubicBezTo>
              </a:path>
            </a:pathLst>
          </a:custGeom>
          <a:solidFill>
            <a:srgbClr val="67C4E8">
              <a:alpha val="14000"/>
            </a:srgbClr>
          </a:solidFill>
          <a:ln w="8653" cap="flat">
            <a:noFill/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375EA473-C991-5B04-AE1E-3AD69372526A}"/>
              </a:ext>
            </a:extLst>
          </p:cNvPr>
          <p:cNvSpPr/>
          <p:nvPr userDrawn="1"/>
        </p:nvSpPr>
        <p:spPr>
          <a:xfrm>
            <a:off x="0" y="11299"/>
            <a:ext cx="2782679" cy="4433948"/>
          </a:xfrm>
          <a:custGeom>
            <a:avLst/>
            <a:gdLst>
              <a:gd name="connsiteX0" fmla="*/ 1025354 w 2460468"/>
              <a:gd name="connsiteY0" fmla="*/ 224 h 3920534"/>
              <a:gd name="connsiteX1" fmla="*/ 1533851 w 2460468"/>
              <a:gd name="connsiteY1" fmla="*/ 321244 h 3920534"/>
              <a:gd name="connsiteX2" fmla="*/ 2413280 w 2460468"/>
              <a:gd name="connsiteY2" fmla="*/ 2276581 h 3920534"/>
              <a:gd name="connsiteX3" fmla="*/ 2141969 w 2460468"/>
              <a:gd name="connsiteY3" fmla="*/ 2996968 h 3920534"/>
              <a:gd name="connsiteX4" fmla="*/ 186632 w 2460468"/>
              <a:gd name="connsiteY4" fmla="*/ 3876402 h 3920534"/>
              <a:gd name="connsiteX5" fmla="*/ 81618 w 2460468"/>
              <a:gd name="connsiteY5" fmla="*/ 3910791 h 3920534"/>
              <a:gd name="connsiteX6" fmla="*/ 0 w 2460468"/>
              <a:gd name="connsiteY6" fmla="*/ 3920534 h 3920534"/>
              <a:gd name="connsiteX7" fmla="*/ 0 w 2460468"/>
              <a:gd name="connsiteY7" fmla="*/ 415791 h 3920534"/>
              <a:gd name="connsiteX8" fmla="*/ 813464 w 2460468"/>
              <a:gd name="connsiteY8" fmla="*/ 49928 h 3920534"/>
              <a:gd name="connsiteX9" fmla="*/ 1025354 w 2460468"/>
              <a:gd name="connsiteY9" fmla="*/ 224 h 3920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0468" h="3920534">
                <a:moveTo>
                  <a:pt x="1025354" y="224"/>
                </a:moveTo>
                <a:cubicBezTo>
                  <a:pt x="1238267" y="-5916"/>
                  <a:pt x="1442632" y="114248"/>
                  <a:pt x="1533851" y="321244"/>
                </a:cubicBezTo>
                <a:lnTo>
                  <a:pt x="2413280" y="2276581"/>
                </a:lnTo>
                <a:cubicBezTo>
                  <a:pt x="2534906" y="2552570"/>
                  <a:pt x="2413280" y="2870664"/>
                  <a:pt x="2141969" y="2996968"/>
                </a:cubicBezTo>
                <a:lnTo>
                  <a:pt x="186632" y="3876402"/>
                </a:lnTo>
                <a:cubicBezTo>
                  <a:pt x="152133" y="3891605"/>
                  <a:pt x="116976" y="3903007"/>
                  <a:pt x="81618" y="3910791"/>
                </a:cubicBezTo>
                <a:lnTo>
                  <a:pt x="0" y="3920534"/>
                </a:lnTo>
                <a:lnTo>
                  <a:pt x="0" y="415791"/>
                </a:lnTo>
                <a:lnTo>
                  <a:pt x="813464" y="49928"/>
                </a:lnTo>
                <a:cubicBezTo>
                  <a:pt x="882461" y="18352"/>
                  <a:pt x="954382" y="2271"/>
                  <a:pt x="1025354" y="224"/>
                </a:cubicBezTo>
                <a:close/>
              </a:path>
            </a:pathLst>
          </a:custGeom>
          <a:solidFill>
            <a:srgbClr val="00ABE0">
              <a:alpha val="14000"/>
            </a:srgbClr>
          </a:solidFill>
          <a:ln w="8653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4" name="Freeform: Shape 84">
            <a:extLst>
              <a:ext uri="{FF2B5EF4-FFF2-40B4-BE49-F238E27FC236}">
                <a16:creationId xmlns:a16="http://schemas.microsoft.com/office/drawing/2014/main" id="{E0025D3A-B10D-E272-41B0-C248C8504447}"/>
              </a:ext>
            </a:extLst>
          </p:cNvPr>
          <p:cNvSpPr/>
          <p:nvPr userDrawn="1"/>
        </p:nvSpPr>
        <p:spPr>
          <a:xfrm>
            <a:off x="6390167" y="11299"/>
            <a:ext cx="5809076" cy="6808200"/>
          </a:xfrm>
          <a:custGeom>
            <a:avLst/>
            <a:gdLst>
              <a:gd name="connsiteX0" fmla="*/ 553392 w 724917"/>
              <a:gd name="connsiteY0" fmla="*/ 58958 h 725783"/>
              <a:gd name="connsiteX1" fmla="*/ 716183 w 724917"/>
              <a:gd name="connsiteY1" fmla="*/ 420908 h 725783"/>
              <a:gd name="connsiteX2" fmla="*/ 665960 w 724917"/>
              <a:gd name="connsiteY2" fmla="*/ 554258 h 725783"/>
              <a:gd name="connsiteX3" fmla="*/ 304876 w 724917"/>
              <a:gd name="connsiteY3" fmla="*/ 717049 h 725783"/>
              <a:gd name="connsiteX4" fmla="*/ 171526 w 724917"/>
              <a:gd name="connsiteY4" fmla="*/ 666826 h 725783"/>
              <a:gd name="connsiteX5" fmla="*/ 8735 w 724917"/>
              <a:gd name="connsiteY5" fmla="*/ 304876 h 725783"/>
              <a:gd name="connsiteX6" fmla="*/ 58958 w 724917"/>
              <a:gd name="connsiteY6" fmla="*/ 171526 h 725783"/>
              <a:gd name="connsiteX7" fmla="*/ 420908 w 724917"/>
              <a:gd name="connsiteY7" fmla="*/ 8735 h 725783"/>
              <a:gd name="connsiteX8" fmla="*/ 553392 w 724917"/>
              <a:gd name="connsiteY8" fmla="*/ 58958 h 725783"/>
              <a:gd name="csX0" fmla="*/ 553392 w 724917"/>
              <a:gd name="csY0" fmla="*/ 58958 h 725783"/>
              <a:gd name="csX1" fmla="*/ 619054 w 724917"/>
              <a:gd name="csY1" fmla="*/ 205830 h 725783"/>
              <a:gd name="csX2" fmla="*/ 716183 w 724917"/>
              <a:gd name="csY2" fmla="*/ 420908 h 725783"/>
              <a:gd name="csX3" fmla="*/ 665960 w 724917"/>
              <a:gd name="csY3" fmla="*/ 554258 h 725783"/>
              <a:gd name="csX4" fmla="*/ 304876 w 724917"/>
              <a:gd name="csY4" fmla="*/ 717049 h 725783"/>
              <a:gd name="csX5" fmla="*/ 171526 w 724917"/>
              <a:gd name="csY5" fmla="*/ 666826 h 725783"/>
              <a:gd name="csX6" fmla="*/ 8735 w 724917"/>
              <a:gd name="csY6" fmla="*/ 304876 h 725783"/>
              <a:gd name="csX7" fmla="*/ 58958 w 724917"/>
              <a:gd name="csY7" fmla="*/ 171526 h 725783"/>
              <a:gd name="csX8" fmla="*/ 420908 w 724917"/>
              <a:gd name="csY8" fmla="*/ 8735 h 725783"/>
              <a:gd name="csX9" fmla="*/ 553392 w 724917"/>
              <a:gd name="csY9" fmla="*/ 58958 h 725783"/>
              <a:gd name="csX0" fmla="*/ 553392 w 724917"/>
              <a:gd name="csY0" fmla="*/ 58958 h 725783"/>
              <a:gd name="csX1" fmla="*/ 619054 w 724917"/>
              <a:gd name="csY1" fmla="*/ 205830 h 725783"/>
              <a:gd name="csX2" fmla="*/ 716183 w 724917"/>
              <a:gd name="csY2" fmla="*/ 420908 h 725783"/>
              <a:gd name="csX3" fmla="*/ 665960 w 724917"/>
              <a:gd name="csY3" fmla="*/ 554258 h 725783"/>
              <a:gd name="csX4" fmla="*/ 618346 w 724917"/>
              <a:gd name="csY4" fmla="*/ 575183 h 725783"/>
              <a:gd name="csX5" fmla="*/ 304876 w 724917"/>
              <a:gd name="csY5" fmla="*/ 717049 h 725783"/>
              <a:gd name="csX6" fmla="*/ 171526 w 724917"/>
              <a:gd name="csY6" fmla="*/ 666826 h 725783"/>
              <a:gd name="csX7" fmla="*/ 8735 w 724917"/>
              <a:gd name="csY7" fmla="*/ 304876 h 725783"/>
              <a:gd name="csX8" fmla="*/ 58958 w 724917"/>
              <a:gd name="csY8" fmla="*/ 171526 h 725783"/>
              <a:gd name="csX9" fmla="*/ 420908 w 724917"/>
              <a:gd name="csY9" fmla="*/ 8735 h 725783"/>
              <a:gd name="csX10" fmla="*/ 553392 w 724917"/>
              <a:gd name="csY10" fmla="*/ 58958 h 725783"/>
              <a:gd name="csX0" fmla="*/ 553392 w 665960"/>
              <a:gd name="csY0" fmla="*/ 58958 h 725783"/>
              <a:gd name="csX1" fmla="*/ 619054 w 665960"/>
              <a:gd name="csY1" fmla="*/ 205830 h 725783"/>
              <a:gd name="csX2" fmla="*/ 665960 w 665960"/>
              <a:gd name="csY2" fmla="*/ 554258 h 725783"/>
              <a:gd name="csX3" fmla="*/ 618346 w 665960"/>
              <a:gd name="csY3" fmla="*/ 575183 h 725783"/>
              <a:gd name="csX4" fmla="*/ 304876 w 665960"/>
              <a:gd name="csY4" fmla="*/ 717049 h 725783"/>
              <a:gd name="csX5" fmla="*/ 171526 w 665960"/>
              <a:gd name="csY5" fmla="*/ 666826 h 725783"/>
              <a:gd name="csX6" fmla="*/ 8735 w 665960"/>
              <a:gd name="csY6" fmla="*/ 304876 h 725783"/>
              <a:gd name="csX7" fmla="*/ 58958 w 665960"/>
              <a:gd name="csY7" fmla="*/ 171526 h 725783"/>
              <a:gd name="csX8" fmla="*/ 420908 w 665960"/>
              <a:gd name="csY8" fmla="*/ 8735 h 725783"/>
              <a:gd name="csX9" fmla="*/ 553392 w 665960"/>
              <a:gd name="csY9" fmla="*/ 58958 h 725783"/>
              <a:gd name="csX0" fmla="*/ 553392 w 644436"/>
              <a:gd name="csY0" fmla="*/ 58958 h 725783"/>
              <a:gd name="csX1" fmla="*/ 619054 w 644436"/>
              <a:gd name="csY1" fmla="*/ 205830 h 725783"/>
              <a:gd name="csX2" fmla="*/ 618346 w 644436"/>
              <a:gd name="csY2" fmla="*/ 575183 h 725783"/>
              <a:gd name="csX3" fmla="*/ 304876 w 644436"/>
              <a:gd name="csY3" fmla="*/ 717049 h 725783"/>
              <a:gd name="csX4" fmla="*/ 171526 w 644436"/>
              <a:gd name="csY4" fmla="*/ 666826 h 725783"/>
              <a:gd name="csX5" fmla="*/ 8735 w 644436"/>
              <a:gd name="csY5" fmla="*/ 304876 h 725783"/>
              <a:gd name="csX6" fmla="*/ 58958 w 644436"/>
              <a:gd name="csY6" fmla="*/ 171526 h 725783"/>
              <a:gd name="csX7" fmla="*/ 420908 w 644436"/>
              <a:gd name="csY7" fmla="*/ 8735 h 725783"/>
              <a:gd name="csX8" fmla="*/ 553392 w 644436"/>
              <a:gd name="csY8" fmla="*/ 58958 h 725783"/>
              <a:gd name="csX0" fmla="*/ 553392 w 644436"/>
              <a:gd name="csY0" fmla="*/ 58958 h 725783"/>
              <a:gd name="csX1" fmla="*/ 619054 w 644436"/>
              <a:gd name="csY1" fmla="*/ 205830 h 725783"/>
              <a:gd name="csX2" fmla="*/ 618346 w 644436"/>
              <a:gd name="csY2" fmla="*/ 575183 h 725783"/>
              <a:gd name="csX3" fmla="*/ 304876 w 644436"/>
              <a:gd name="csY3" fmla="*/ 717049 h 725783"/>
              <a:gd name="csX4" fmla="*/ 171526 w 644436"/>
              <a:gd name="csY4" fmla="*/ 666826 h 725783"/>
              <a:gd name="csX5" fmla="*/ 8735 w 644436"/>
              <a:gd name="csY5" fmla="*/ 304876 h 725783"/>
              <a:gd name="csX6" fmla="*/ 58958 w 644436"/>
              <a:gd name="csY6" fmla="*/ 171526 h 725783"/>
              <a:gd name="csX7" fmla="*/ 420908 w 644436"/>
              <a:gd name="csY7" fmla="*/ 8735 h 725783"/>
              <a:gd name="csX8" fmla="*/ 553392 w 644436"/>
              <a:gd name="csY8" fmla="*/ 58958 h 725783"/>
              <a:gd name="csX0" fmla="*/ 553392 w 644436"/>
              <a:gd name="csY0" fmla="*/ 58958 h 725783"/>
              <a:gd name="csX1" fmla="*/ 619054 w 644436"/>
              <a:gd name="csY1" fmla="*/ 205830 h 725783"/>
              <a:gd name="csX2" fmla="*/ 618346 w 644436"/>
              <a:gd name="csY2" fmla="*/ 575183 h 725783"/>
              <a:gd name="csX3" fmla="*/ 304876 w 644436"/>
              <a:gd name="csY3" fmla="*/ 717049 h 725783"/>
              <a:gd name="csX4" fmla="*/ 171526 w 644436"/>
              <a:gd name="csY4" fmla="*/ 666826 h 725783"/>
              <a:gd name="csX5" fmla="*/ 8735 w 644436"/>
              <a:gd name="csY5" fmla="*/ 304876 h 725783"/>
              <a:gd name="csX6" fmla="*/ 58958 w 644436"/>
              <a:gd name="csY6" fmla="*/ 171526 h 725783"/>
              <a:gd name="csX7" fmla="*/ 420908 w 644436"/>
              <a:gd name="csY7" fmla="*/ 8735 h 725783"/>
              <a:gd name="csX8" fmla="*/ 553392 w 644436"/>
              <a:gd name="csY8" fmla="*/ 58958 h 725783"/>
              <a:gd name="csX0" fmla="*/ 553392 w 644436"/>
              <a:gd name="csY0" fmla="*/ 58958 h 725783"/>
              <a:gd name="csX1" fmla="*/ 619054 w 644436"/>
              <a:gd name="csY1" fmla="*/ 205830 h 725783"/>
              <a:gd name="csX2" fmla="*/ 618346 w 644436"/>
              <a:gd name="csY2" fmla="*/ 575183 h 725783"/>
              <a:gd name="csX3" fmla="*/ 304876 w 644436"/>
              <a:gd name="csY3" fmla="*/ 717049 h 725783"/>
              <a:gd name="csX4" fmla="*/ 171526 w 644436"/>
              <a:gd name="csY4" fmla="*/ 666826 h 725783"/>
              <a:gd name="csX5" fmla="*/ 8735 w 644436"/>
              <a:gd name="csY5" fmla="*/ 304876 h 725783"/>
              <a:gd name="csX6" fmla="*/ 58958 w 644436"/>
              <a:gd name="csY6" fmla="*/ 171526 h 725783"/>
              <a:gd name="csX7" fmla="*/ 420908 w 644436"/>
              <a:gd name="csY7" fmla="*/ 8735 h 725783"/>
              <a:gd name="csX8" fmla="*/ 553392 w 644436"/>
              <a:gd name="csY8" fmla="*/ 58958 h 725783"/>
              <a:gd name="csX0" fmla="*/ 553392 w 644436"/>
              <a:gd name="csY0" fmla="*/ 58958 h 725783"/>
              <a:gd name="csX1" fmla="*/ 619054 w 644436"/>
              <a:gd name="csY1" fmla="*/ 205830 h 725783"/>
              <a:gd name="csX2" fmla="*/ 618346 w 644436"/>
              <a:gd name="csY2" fmla="*/ 575183 h 725783"/>
              <a:gd name="csX3" fmla="*/ 304876 w 644436"/>
              <a:gd name="csY3" fmla="*/ 717049 h 725783"/>
              <a:gd name="csX4" fmla="*/ 171526 w 644436"/>
              <a:gd name="csY4" fmla="*/ 666826 h 725783"/>
              <a:gd name="csX5" fmla="*/ 8735 w 644436"/>
              <a:gd name="csY5" fmla="*/ 304876 h 725783"/>
              <a:gd name="csX6" fmla="*/ 58958 w 644436"/>
              <a:gd name="csY6" fmla="*/ 171526 h 725783"/>
              <a:gd name="csX7" fmla="*/ 420908 w 644436"/>
              <a:gd name="csY7" fmla="*/ 8735 h 725783"/>
              <a:gd name="csX8" fmla="*/ 553392 w 644436"/>
              <a:gd name="csY8" fmla="*/ 58958 h 725783"/>
              <a:gd name="csX0" fmla="*/ 553392 w 641846"/>
              <a:gd name="csY0" fmla="*/ 58958 h 725783"/>
              <a:gd name="csX1" fmla="*/ 619054 w 641846"/>
              <a:gd name="csY1" fmla="*/ 205830 h 725783"/>
              <a:gd name="csX2" fmla="*/ 618346 w 641846"/>
              <a:gd name="csY2" fmla="*/ 575183 h 725783"/>
              <a:gd name="csX3" fmla="*/ 304876 w 641846"/>
              <a:gd name="csY3" fmla="*/ 717049 h 725783"/>
              <a:gd name="csX4" fmla="*/ 171526 w 641846"/>
              <a:gd name="csY4" fmla="*/ 666826 h 725783"/>
              <a:gd name="csX5" fmla="*/ 8735 w 641846"/>
              <a:gd name="csY5" fmla="*/ 304876 h 725783"/>
              <a:gd name="csX6" fmla="*/ 58958 w 641846"/>
              <a:gd name="csY6" fmla="*/ 171526 h 725783"/>
              <a:gd name="csX7" fmla="*/ 420908 w 641846"/>
              <a:gd name="csY7" fmla="*/ 8735 h 725783"/>
              <a:gd name="csX8" fmla="*/ 553392 w 641846"/>
              <a:gd name="csY8" fmla="*/ 58958 h 725783"/>
              <a:gd name="csX0" fmla="*/ 553392 w 619272"/>
              <a:gd name="csY0" fmla="*/ 58958 h 725783"/>
              <a:gd name="csX1" fmla="*/ 619054 w 619272"/>
              <a:gd name="csY1" fmla="*/ 205830 h 725783"/>
              <a:gd name="csX2" fmla="*/ 618346 w 619272"/>
              <a:gd name="csY2" fmla="*/ 575183 h 725783"/>
              <a:gd name="csX3" fmla="*/ 304876 w 619272"/>
              <a:gd name="csY3" fmla="*/ 717049 h 725783"/>
              <a:gd name="csX4" fmla="*/ 171526 w 619272"/>
              <a:gd name="csY4" fmla="*/ 666826 h 725783"/>
              <a:gd name="csX5" fmla="*/ 8735 w 619272"/>
              <a:gd name="csY5" fmla="*/ 304876 h 725783"/>
              <a:gd name="csX6" fmla="*/ 58958 w 619272"/>
              <a:gd name="csY6" fmla="*/ 171526 h 725783"/>
              <a:gd name="csX7" fmla="*/ 420908 w 619272"/>
              <a:gd name="csY7" fmla="*/ 8735 h 725783"/>
              <a:gd name="csX8" fmla="*/ 553392 w 619272"/>
              <a:gd name="csY8" fmla="*/ 58958 h 7257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619272" h="725783">
                <a:moveTo>
                  <a:pt x="553392" y="58958"/>
                </a:moveTo>
                <a:cubicBezTo>
                  <a:pt x="575752" y="107679"/>
                  <a:pt x="619571" y="205573"/>
                  <a:pt x="619054" y="205830"/>
                </a:cubicBezTo>
                <a:cubicBezTo>
                  <a:pt x="619246" y="204669"/>
                  <a:pt x="619666" y="576470"/>
                  <a:pt x="618346" y="575183"/>
                </a:cubicBezTo>
                <a:lnTo>
                  <a:pt x="304876" y="717049"/>
                </a:lnTo>
                <a:cubicBezTo>
                  <a:pt x="253787" y="739562"/>
                  <a:pt x="194905" y="717049"/>
                  <a:pt x="171526" y="666826"/>
                </a:cubicBezTo>
                <a:lnTo>
                  <a:pt x="8735" y="304876"/>
                </a:lnTo>
                <a:cubicBezTo>
                  <a:pt x="-13779" y="253787"/>
                  <a:pt x="8735" y="194905"/>
                  <a:pt x="58958" y="171526"/>
                </a:cubicBezTo>
                <a:lnTo>
                  <a:pt x="420908" y="8735"/>
                </a:lnTo>
                <a:cubicBezTo>
                  <a:pt x="471130" y="-13779"/>
                  <a:pt x="530878" y="8735"/>
                  <a:pt x="553392" y="58958"/>
                </a:cubicBezTo>
              </a:path>
            </a:pathLst>
          </a:custGeom>
          <a:solidFill>
            <a:srgbClr val="67C4E8">
              <a:alpha val="14000"/>
            </a:srgbClr>
          </a:solidFill>
          <a:ln w="8653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57B5E866-897A-15F7-A183-2026F734D76C}"/>
              </a:ext>
            </a:extLst>
          </p:cNvPr>
          <p:cNvSpPr/>
          <p:nvPr/>
        </p:nvSpPr>
        <p:spPr>
          <a:xfrm rot="2700000">
            <a:off x="7452108" y="971554"/>
            <a:ext cx="4665464" cy="4665464"/>
          </a:xfrm>
          <a:custGeom>
            <a:avLst/>
            <a:gdLst>
              <a:gd name="connsiteX0" fmla="*/ 554258 w 725783"/>
              <a:gd name="connsiteY0" fmla="*/ 58958 h 725783"/>
              <a:gd name="connsiteX1" fmla="*/ 717048 w 725783"/>
              <a:gd name="connsiteY1" fmla="*/ 420908 h 725783"/>
              <a:gd name="connsiteX2" fmla="*/ 666826 w 725783"/>
              <a:gd name="connsiteY2" fmla="*/ 554258 h 725783"/>
              <a:gd name="connsiteX3" fmla="*/ 304876 w 725783"/>
              <a:gd name="connsiteY3" fmla="*/ 717049 h 725783"/>
              <a:gd name="connsiteX4" fmla="*/ 171526 w 725783"/>
              <a:gd name="connsiteY4" fmla="*/ 666826 h 725783"/>
              <a:gd name="connsiteX5" fmla="*/ 8735 w 725783"/>
              <a:gd name="connsiteY5" fmla="*/ 304876 h 725783"/>
              <a:gd name="connsiteX6" fmla="*/ 58957 w 725783"/>
              <a:gd name="connsiteY6" fmla="*/ 171526 h 725783"/>
              <a:gd name="connsiteX7" fmla="*/ 420908 w 725783"/>
              <a:gd name="connsiteY7" fmla="*/ 8735 h 725783"/>
              <a:gd name="connsiteX8" fmla="*/ 554258 w 725783"/>
              <a:gd name="connsiteY8" fmla="*/ 58958 h 72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5783" h="725783">
                <a:moveTo>
                  <a:pt x="554258" y="58958"/>
                </a:moveTo>
                <a:lnTo>
                  <a:pt x="717048" y="420908"/>
                </a:lnTo>
                <a:cubicBezTo>
                  <a:pt x="739562" y="471996"/>
                  <a:pt x="717048" y="530878"/>
                  <a:pt x="666826" y="554258"/>
                </a:cubicBezTo>
                <a:lnTo>
                  <a:pt x="304876" y="717049"/>
                </a:lnTo>
                <a:cubicBezTo>
                  <a:pt x="253787" y="739562"/>
                  <a:pt x="194905" y="717049"/>
                  <a:pt x="171526" y="666826"/>
                </a:cubicBezTo>
                <a:lnTo>
                  <a:pt x="8735" y="304876"/>
                </a:lnTo>
                <a:cubicBezTo>
                  <a:pt x="-13779" y="253787"/>
                  <a:pt x="8735" y="194905"/>
                  <a:pt x="58957" y="171526"/>
                </a:cubicBezTo>
                <a:lnTo>
                  <a:pt x="420908" y="8735"/>
                </a:lnTo>
                <a:cubicBezTo>
                  <a:pt x="471996" y="-13779"/>
                  <a:pt x="531744" y="8735"/>
                  <a:pt x="554258" y="58958"/>
                </a:cubicBezTo>
              </a:path>
            </a:pathLst>
          </a:custGeom>
          <a:solidFill>
            <a:srgbClr val="00ABE0">
              <a:alpha val="14000"/>
            </a:srgbClr>
          </a:solidFill>
          <a:ln w="8653" cap="flat">
            <a:noFill/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sp>
        <p:nvSpPr>
          <p:cNvPr id="8" name="Espace réservé du texte 13" hidden="1">
            <a:extLst>
              <a:ext uri="{FF2B5EF4-FFF2-40B4-BE49-F238E27FC236}">
                <a16:creationId xmlns:a16="http://schemas.microsoft.com/office/drawing/2014/main" id="{52CA852A-496B-48C0-8D63-3120C64C561E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482490" y="-1"/>
            <a:ext cx="11354020" cy="6404067"/>
          </a:xfrm>
          <a:prstGeom prst="rect">
            <a:avLst/>
          </a:prstGeom>
        </p:spPr>
        <p:txBody>
          <a:bodyPr anchor="ctr"/>
          <a:lstStyle>
            <a:lvl1pPr marL="0" indent="0" algn="ctr">
              <a:spcAft>
                <a:spcPts val="1200"/>
              </a:spcAft>
              <a:buFontTx/>
              <a:buNone/>
              <a:defRPr sz="4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spcAft>
                <a:spcPts val="1200"/>
              </a:spcAft>
              <a:buFontTx/>
              <a:buNone/>
              <a:defRPr sz="3200">
                <a:solidFill>
                  <a:schemeClr val="bg1"/>
                </a:solidFill>
                <a:latin typeface="+mn-lt"/>
              </a:defRPr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08FD32-BBEC-5D7A-A9C4-184CB45D6B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36882" y="6167537"/>
            <a:ext cx="2265567" cy="435529"/>
          </a:xfrm>
          <a:prstGeom prst="rect">
            <a:avLst/>
          </a:prstGeom>
        </p:spPr>
      </p:pic>
      <p:sp>
        <p:nvSpPr>
          <p:cNvPr id="12" name="Titre 13">
            <a:extLst>
              <a:ext uri="{FF2B5EF4-FFF2-40B4-BE49-F238E27FC236}">
                <a16:creationId xmlns:a16="http://schemas.microsoft.com/office/drawing/2014/main" id="{15569024-6F2A-1CBF-CC52-087DBCC3F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096" y="365125"/>
            <a:ext cx="10725912" cy="5728025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193812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7888F43-EA36-3C5A-20C0-9657F4E8D5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Image 3">
            <a:extLst>
              <a:ext uri="{FF2B5EF4-FFF2-40B4-BE49-F238E27FC236}">
                <a16:creationId xmlns:a16="http://schemas.microsoft.com/office/drawing/2014/main" id="{4932246B-6B6F-444F-FE4C-160F5CC47D0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35724"/>
          <a:stretch/>
        </p:blipFill>
        <p:spPr>
          <a:xfrm>
            <a:off x="3716978" y="2114521"/>
            <a:ext cx="4758044" cy="1546216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C03F9292-0DCC-1793-3F2B-5260B76A64A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2602458" y="4185672"/>
            <a:ext cx="2872042" cy="817426"/>
          </a:xfrm>
          <a:prstGeom prst="rect">
            <a:avLst/>
          </a:prstGeom>
        </p:spPr>
      </p:pic>
      <p:pic>
        <p:nvPicPr>
          <p:cNvPr id="10" name="Image 9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FEE8AFAB-8FE0-0031-A3D2-4E9456930F1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422972" y="4176351"/>
            <a:ext cx="3299214" cy="93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620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dro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9F4AC2E-75F8-16A3-4ED6-1BFEC4A8906C}"/>
              </a:ext>
            </a:extLst>
          </p:cNvPr>
          <p:cNvPicPr/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AD2D0971-7C88-E643-EEC9-89F1370B7F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93662" y="5155017"/>
            <a:ext cx="2111514" cy="1371998"/>
          </a:xfrm>
          <a:prstGeom prst="rect">
            <a:avLst/>
          </a:prstGeom>
        </p:spPr>
      </p:pic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FFE19CBC-198D-6DCB-8173-C96E4CA22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740" y="1626499"/>
            <a:ext cx="10794520" cy="4550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3" name="Titre 13">
            <a:extLst>
              <a:ext uri="{FF2B5EF4-FFF2-40B4-BE49-F238E27FC236}">
                <a16:creationId xmlns:a16="http://schemas.microsoft.com/office/drawing/2014/main" id="{528ED8ED-DE6B-5233-87B4-7988454A1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740" y="211377"/>
            <a:ext cx="10794520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4" name="Image 3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74917C95-4A1F-BF7E-9A51-09D591B6C99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07576" y="5873454"/>
            <a:ext cx="2463932" cy="70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408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1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slideLayout" Target="../slideLayouts/slideLayout29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0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30.xml"/><Relationship Id="rId9" Type="http://schemas.openxmlformats.org/officeDocument/2006/relationships/image" Target="../media/image1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slideLayout" Target="../slideLayouts/slideLayout33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0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34.xml"/><Relationship Id="rId9" Type="http://schemas.openxmlformats.org/officeDocument/2006/relationships/image" Target="../media/image16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slideLayout" Target="../slideLayouts/slideLayout37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0.pn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38.xml"/><Relationship Id="rId9" Type="http://schemas.openxmlformats.org/officeDocument/2006/relationships/image" Target="../media/image16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slideLayout" Target="../slideLayouts/slideLayout41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0.pn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42.xml"/><Relationship Id="rId9" Type="http://schemas.openxmlformats.org/officeDocument/2006/relationships/image" Target="../media/image16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slideLayout" Target="../slideLayouts/slideLayout45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10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988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756" r:id="rId2"/>
    <p:sldLayoutId id="2147483754" r:id="rId3"/>
    <p:sldLayoutId id="2147483757" r:id="rId4"/>
    <p:sldLayoutId id="2147483671" r:id="rId5"/>
    <p:sldLayoutId id="2147483777" r:id="rId6"/>
    <p:sldLayoutId id="2147483717" r:id="rId7"/>
    <p:sldLayoutId id="214748375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89" y="365125"/>
            <a:ext cx="10595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89" y="1825625"/>
            <a:ext cx="10595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62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70" r:id="rId3"/>
    <p:sldLayoutId id="2147483764" r:id="rId4"/>
    <p:sldLayoutId id="2147483773" r:id="rId5"/>
    <p:sldLayoutId id="2147483775" r:id="rId6"/>
    <p:sldLayoutId id="2147483776" r:id="rId7"/>
    <p:sldLayoutId id="2147483769" r:id="rId8"/>
    <p:sldLayoutId id="2147483765" r:id="rId9"/>
    <p:sldLayoutId id="214748377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e 22">
            <a:extLst>
              <a:ext uri="{FF2B5EF4-FFF2-40B4-BE49-F238E27FC236}">
                <a16:creationId xmlns:a16="http://schemas.microsoft.com/office/drawing/2014/main" id="{0B4ACE15-D196-DE6B-5DDB-CB611D9BDC07}"/>
              </a:ext>
            </a:extLst>
          </p:cNvPr>
          <p:cNvGrpSpPr/>
          <p:nvPr userDrawn="1"/>
        </p:nvGrpSpPr>
        <p:grpSpPr>
          <a:xfrm>
            <a:off x="-1" y="4138863"/>
            <a:ext cx="12192001" cy="2719138"/>
            <a:chOff x="-1" y="4138863"/>
            <a:chExt cx="12192001" cy="2719138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4A738AF6-D683-9BED-6588-996848E4A3D8}"/>
                </a:ext>
              </a:extLst>
            </p:cNvPr>
            <p:cNvPicPr/>
            <p:nvPr userDrawn="1"/>
          </p:nvPicPr>
          <p:blipFill>
            <a:blip r:embed="rId6"/>
            <a:srcRect r="15131" b="6554"/>
            <a:stretch>
              <a:fillRect/>
            </a:stretch>
          </p:blipFill>
          <p:spPr>
            <a:xfrm>
              <a:off x="-1" y="4138863"/>
              <a:ext cx="12192001" cy="2719138"/>
            </a:xfrm>
            <a:prstGeom prst="rect">
              <a:avLst/>
            </a:prstGeom>
          </p:spPr>
        </p:pic>
        <p:pic>
          <p:nvPicPr>
            <p:cNvPr id="20" name="Graphique 19">
              <a:extLst>
                <a:ext uri="{FF2B5EF4-FFF2-40B4-BE49-F238E27FC236}">
                  <a16:creationId xmlns:a16="http://schemas.microsoft.com/office/drawing/2014/main" id="{A00ABA13-60C7-E9CA-AD78-04B8AF68454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21" name="Graphique 20">
              <a:extLst>
                <a:ext uri="{FF2B5EF4-FFF2-40B4-BE49-F238E27FC236}">
                  <a16:creationId xmlns:a16="http://schemas.microsoft.com/office/drawing/2014/main" id="{2E5DF76C-F969-D3C9-726C-CD6FB4CA97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22" name="Image 21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0FE6C1F2-B4B9-40C2-4395-078470B193C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757989" y="365125"/>
            <a:ext cx="10595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757989" y="1825625"/>
            <a:ext cx="10595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A0CBF8C-E830-D1F4-50E6-C051B66E6842}"/>
              </a:ext>
            </a:extLst>
          </p:cNvPr>
          <p:cNvSpPr txBox="1"/>
          <p:nvPr userDrawn="1"/>
        </p:nvSpPr>
        <p:spPr>
          <a:xfrm>
            <a:off x="368075" y="6193010"/>
            <a:ext cx="5823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  <a:t>Union de commerçants </a:t>
            </a:r>
            <a:br>
              <a:rPr lang="fr-FR" sz="18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</a:br>
            <a:r>
              <a:rPr lang="fr-FR" sz="18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Moins de 10 000 habitants</a:t>
            </a:r>
            <a:endParaRPr lang="en-US" sz="18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0741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2" r:id="rId2"/>
    <p:sldLayoutId id="2147483781" r:id="rId3"/>
    <p:sldLayoutId id="214748378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32AA3B91-2256-9896-CEBF-4E0E8D207E04}"/>
              </a:ext>
            </a:extLst>
          </p:cNvPr>
          <p:cNvGrpSpPr/>
          <p:nvPr userDrawn="1"/>
        </p:nvGrpSpPr>
        <p:grpSpPr>
          <a:xfrm>
            <a:off x="-1" y="4138863"/>
            <a:ext cx="12192001" cy="2719138"/>
            <a:chOff x="-1" y="4138863"/>
            <a:chExt cx="12192001" cy="2719138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B6FBE071-B983-D3F8-0B7A-EDEF2E85849D}"/>
                </a:ext>
              </a:extLst>
            </p:cNvPr>
            <p:cNvPicPr/>
            <p:nvPr userDrawn="1"/>
          </p:nvPicPr>
          <p:blipFill>
            <a:blip r:embed="rId6"/>
            <a:srcRect r="15131" b="6554"/>
            <a:stretch>
              <a:fillRect/>
            </a:stretch>
          </p:blipFill>
          <p:spPr>
            <a:xfrm>
              <a:off x="-1" y="4138863"/>
              <a:ext cx="12192001" cy="2719138"/>
            </a:xfrm>
            <a:prstGeom prst="rect">
              <a:avLst/>
            </a:prstGeom>
          </p:spPr>
        </p:pic>
        <p:pic>
          <p:nvPicPr>
            <p:cNvPr id="15" name="Graphique 14">
              <a:extLst>
                <a:ext uri="{FF2B5EF4-FFF2-40B4-BE49-F238E27FC236}">
                  <a16:creationId xmlns:a16="http://schemas.microsoft.com/office/drawing/2014/main" id="{95F246F8-A598-A375-15CD-F1D0B2F4A7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16" name="Graphique 15">
              <a:extLst>
                <a:ext uri="{FF2B5EF4-FFF2-40B4-BE49-F238E27FC236}">
                  <a16:creationId xmlns:a16="http://schemas.microsoft.com/office/drawing/2014/main" id="{36B3B6A6-5ACC-99B6-9C72-428D598F32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7" name="Image 16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EE0204A1-1F4B-BA06-7379-6DD95BB510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89" y="365125"/>
            <a:ext cx="10595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89" y="1825625"/>
            <a:ext cx="10595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A0CBF8C-E830-D1F4-50E6-C051B66E6842}"/>
              </a:ext>
            </a:extLst>
          </p:cNvPr>
          <p:cNvSpPr txBox="1"/>
          <p:nvPr userDrawn="1"/>
        </p:nvSpPr>
        <p:spPr>
          <a:xfrm>
            <a:off x="368075" y="6193010"/>
            <a:ext cx="5823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  <a:t>Union de commerçants </a:t>
            </a:r>
            <a:br>
              <a:rPr lang="fr-FR" sz="18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</a:br>
            <a:r>
              <a:rPr lang="fr-FR" sz="18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Entre 10 000 et 100 000 habitants</a:t>
            </a:r>
            <a:endParaRPr lang="en-US" sz="18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903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7F7D9B4E-0026-5C1D-E2B1-5ED0A124ADEB}"/>
              </a:ext>
            </a:extLst>
          </p:cNvPr>
          <p:cNvGrpSpPr/>
          <p:nvPr userDrawn="1"/>
        </p:nvGrpSpPr>
        <p:grpSpPr>
          <a:xfrm>
            <a:off x="-1" y="4138863"/>
            <a:ext cx="12192001" cy="2719138"/>
            <a:chOff x="-1" y="4138863"/>
            <a:chExt cx="12192001" cy="2719138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B09EF2DB-E94A-BDD0-A2FC-31CCEEE301DE}"/>
                </a:ext>
              </a:extLst>
            </p:cNvPr>
            <p:cNvPicPr/>
            <p:nvPr userDrawn="1"/>
          </p:nvPicPr>
          <p:blipFill>
            <a:blip r:embed="rId6"/>
            <a:srcRect r="15131" b="6554"/>
            <a:stretch>
              <a:fillRect/>
            </a:stretch>
          </p:blipFill>
          <p:spPr>
            <a:xfrm>
              <a:off x="-1" y="4138863"/>
              <a:ext cx="12192001" cy="2719138"/>
            </a:xfrm>
            <a:prstGeom prst="rect">
              <a:avLst/>
            </a:prstGeom>
          </p:spPr>
        </p:pic>
        <p:pic>
          <p:nvPicPr>
            <p:cNvPr id="15" name="Graphique 14">
              <a:extLst>
                <a:ext uri="{FF2B5EF4-FFF2-40B4-BE49-F238E27FC236}">
                  <a16:creationId xmlns:a16="http://schemas.microsoft.com/office/drawing/2014/main" id="{019D2E11-EE94-7122-645F-21D32AE072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16" name="Graphique 15">
              <a:extLst>
                <a:ext uri="{FF2B5EF4-FFF2-40B4-BE49-F238E27FC236}">
                  <a16:creationId xmlns:a16="http://schemas.microsoft.com/office/drawing/2014/main" id="{32A20CC7-A855-85C0-4AF6-EFF8CD6CBD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7" name="Image 16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7FE0F519-F947-F8A1-7E04-B42A82690DF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89" y="365125"/>
            <a:ext cx="10595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89" y="1825625"/>
            <a:ext cx="10595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A0CBF8C-E830-D1F4-50E6-C051B66E6842}"/>
              </a:ext>
            </a:extLst>
          </p:cNvPr>
          <p:cNvSpPr txBox="1"/>
          <p:nvPr userDrawn="1"/>
        </p:nvSpPr>
        <p:spPr>
          <a:xfrm>
            <a:off x="368075" y="6193010"/>
            <a:ext cx="5823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  <a:t>Union de commerçants </a:t>
            </a:r>
            <a:br>
              <a:rPr lang="fr-FR" sz="18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</a:br>
            <a:r>
              <a:rPr lang="fr-FR" sz="18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Plus de 100 000 habitants</a:t>
            </a:r>
            <a:endParaRPr lang="en-US" sz="18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2291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e 17">
            <a:extLst>
              <a:ext uri="{FF2B5EF4-FFF2-40B4-BE49-F238E27FC236}">
                <a16:creationId xmlns:a16="http://schemas.microsoft.com/office/drawing/2014/main" id="{3F43DF16-3508-FCF4-BF2F-79AFD6F1D3B3}"/>
              </a:ext>
            </a:extLst>
          </p:cNvPr>
          <p:cNvGrpSpPr/>
          <p:nvPr userDrawn="1"/>
        </p:nvGrpSpPr>
        <p:grpSpPr>
          <a:xfrm>
            <a:off x="-1" y="4138863"/>
            <a:ext cx="12192001" cy="2719138"/>
            <a:chOff x="-1" y="4138863"/>
            <a:chExt cx="12192001" cy="2719138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5A08878D-94B5-BC34-D182-7C6C165216B7}"/>
                </a:ext>
              </a:extLst>
            </p:cNvPr>
            <p:cNvPicPr/>
            <p:nvPr userDrawn="1"/>
          </p:nvPicPr>
          <p:blipFill>
            <a:blip r:embed="rId6"/>
            <a:srcRect r="15131" b="6554"/>
            <a:stretch>
              <a:fillRect/>
            </a:stretch>
          </p:blipFill>
          <p:spPr>
            <a:xfrm>
              <a:off x="-1" y="4138863"/>
              <a:ext cx="12192001" cy="2719138"/>
            </a:xfrm>
            <a:prstGeom prst="rect">
              <a:avLst/>
            </a:prstGeom>
          </p:spPr>
        </p:pic>
        <p:pic>
          <p:nvPicPr>
            <p:cNvPr id="20" name="Graphique 19">
              <a:extLst>
                <a:ext uri="{FF2B5EF4-FFF2-40B4-BE49-F238E27FC236}">
                  <a16:creationId xmlns:a16="http://schemas.microsoft.com/office/drawing/2014/main" id="{20AF75D2-56EB-9081-CB8E-F481EFAA867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21" name="Graphique 20">
              <a:extLst>
                <a:ext uri="{FF2B5EF4-FFF2-40B4-BE49-F238E27FC236}">
                  <a16:creationId xmlns:a16="http://schemas.microsoft.com/office/drawing/2014/main" id="{B7739F59-973A-EB00-9AF2-B22A737BBD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22" name="Image 21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D6DBA7E7-34CE-AAC9-5F0C-0554DE91B0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89" y="365125"/>
            <a:ext cx="10595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89" y="1825625"/>
            <a:ext cx="10595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A0CBF8C-E830-D1F4-50E6-C051B66E6842}"/>
              </a:ext>
            </a:extLst>
          </p:cNvPr>
          <p:cNvSpPr txBox="1"/>
          <p:nvPr userDrawn="1"/>
        </p:nvSpPr>
        <p:spPr>
          <a:xfrm>
            <a:off x="368075" y="6193010"/>
            <a:ext cx="5823284" cy="66499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Prix de la qualité</a:t>
            </a:r>
            <a:endParaRPr lang="en-US" sz="18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53350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63E3D9D4-2846-E45B-19EC-908E480BAC5B}"/>
              </a:ext>
            </a:extLst>
          </p:cNvPr>
          <p:cNvGrpSpPr/>
          <p:nvPr userDrawn="1"/>
        </p:nvGrpSpPr>
        <p:grpSpPr>
          <a:xfrm>
            <a:off x="-1" y="4138863"/>
            <a:ext cx="12192001" cy="2719138"/>
            <a:chOff x="-1" y="4138863"/>
            <a:chExt cx="12192001" cy="2719138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B60109D5-2B8D-F6CD-9592-A2A139EEC01E}"/>
                </a:ext>
              </a:extLst>
            </p:cNvPr>
            <p:cNvPicPr/>
            <p:nvPr userDrawn="1"/>
          </p:nvPicPr>
          <p:blipFill>
            <a:blip r:embed="rId6"/>
            <a:srcRect r="15131" b="6554"/>
            <a:stretch>
              <a:fillRect/>
            </a:stretch>
          </p:blipFill>
          <p:spPr>
            <a:xfrm>
              <a:off x="-1" y="4138863"/>
              <a:ext cx="12192001" cy="2719138"/>
            </a:xfrm>
            <a:prstGeom prst="rect">
              <a:avLst/>
            </a:prstGeom>
          </p:spPr>
        </p:pic>
        <p:pic>
          <p:nvPicPr>
            <p:cNvPr id="15" name="Graphique 14">
              <a:extLst>
                <a:ext uri="{FF2B5EF4-FFF2-40B4-BE49-F238E27FC236}">
                  <a16:creationId xmlns:a16="http://schemas.microsoft.com/office/drawing/2014/main" id="{412418BF-F478-2334-4065-50ABD4852D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16" name="Graphique 15">
              <a:extLst>
                <a:ext uri="{FF2B5EF4-FFF2-40B4-BE49-F238E27FC236}">
                  <a16:creationId xmlns:a16="http://schemas.microsoft.com/office/drawing/2014/main" id="{DDE0D4F7-A6E1-3EE6-20C9-E5F585FC1D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7" name="Image 16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98D638C3-D797-E9C3-E4C0-8FAE09467B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89" y="365125"/>
            <a:ext cx="10595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89" y="1825625"/>
            <a:ext cx="10595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A0CBF8C-E830-D1F4-50E6-C051B66E6842}"/>
              </a:ext>
            </a:extLst>
          </p:cNvPr>
          <p:cNvSpPr txBox="1"/>
          <p:nvPr userDrawn="1"/>
        </p:nvSpPr>
        <p:spPr>
          <a:xfrm>
            <a:off x="368075" y="6193010"/>
            <a:ext cx="5823284" cy="66499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Prix de l’entrepreneuriat</a:t>
            </a:r>
            <a:endParaRPr lang="en-US" sz="18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3687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31A37447-C955-3390-4E39-36856B9BA52D}"/>
              </a:ext>
            </a:extLst>
          </p:cNvPr>
          <p:cNvGrpSpPr/>
          <p:nvPr userDrawn="1"/>
        </p:nvGrpSpPr>
        <p:grpSpPr>
          <a:xfrm>
            <a:off x="-1" y="4138863"/>
            <a:ext cx="12192001" cy="2719138"/>
            <a:chOff x="-1" y="4138863"/>
            <a:chExt cx="12192001" cy="2719138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D3E17FC0-5C6A-D61F-C941-841FEECCE71D}"/>
                </a:ext>
              </a:extLst>
            </p:cNvPr>
            <p:cNvPicPr/>
            <p:nvPr userDrawn="1"/>
          </p:nvPicPr>
          <p:blipFill>
            <a:blip r:embed="rId6"/>
            <a:srcRect r="15131" b="6554"/>
            <a:stretch>
              <a:fillRect/>
            </a:stretch>
          </p:blipFill>
          <p:spPr>
            <a:xfrm>
              <a:off x="-1" y="4138863"/>
              <a:ext cx="12192001" cy="2719138"/>
            </a:xfrm>
            <a:prstGeom prst="rect">
              <a:avLst/>
            </a:prstGeom>
          </p:spPr>
        </p:pic>
        <p:pic>
          <p:nvPicPr>
            <p:cNvPr id="15" name="Graphique 14">
              <a:extLst>
                <a:ext uri="{FF2B5EF4-FFF2-40B4-BE49-F238E27FC236}">
                  <a16:creationId xmlns:a16="http://schemas.microsoft.com/office/drawing/2014/main" id="{C41F489C-836D-F9F6-85CB-7D15D7DBDC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16" name="Graphique 15">
              <a:extLst>
                <a:ext uri="{FF2B5EF4-FFF2-40B4-BE49-F238E27FC236}">
                  <a16:creationId xmlns:a16="http://schemas.microsoft.com/office/drawing/2014/main" id="{8E4F59C5-11C6-6D37-11A6-7377A2DEFB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7" name="Image 16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41271192-B729-9FF7-39D9-C343A990362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89" y="365125"/>
            <a:ext cx="10595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89" y="1825625"/>
            <a:ext cx="10595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A0CBF8C-E830-D1F4-50E6-C051B66E6842}"/>
              </a:ext>
            </a:extLst>
          </p:cNvPr>
          <p:cNvSpPr txBox="1"/>
          <p:nvPr userDrawn="1"/>
        </p:nvSpPr>
        <p:spPr>
          <a:xfrm>
            <a:off x="368075" y="6193010"/>
            <a:ext cx="5823284" cy="66499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Prix de l’innovation</a:t>
            </a:r>
            <a:endParaRPr lang="en-US" sz="18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3813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4159A0C4-9A51-26A8-08FD-8B108C06E97C}"/>
              </a:ext>
            </a:extLst>
          </p:cNvPr>
          <p:cNvGrpSpPr/>
          <p:nvPr userDrawn="1"/>
        </p:nvGrpSpPr>
        <p:grpSpPr>
          <a:xfrm>
            <a:off x="-1" y="4138863"/>
            <a:ext cx="12192001" cy="2719138"/>
            <a:chOff x="-1" y="4138863"/>
            <a:chExt cx="12192001" cy="2719138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A7FE9CB6-CD3C-9253-8823-00A0A702440E}"/>
                </a:ext>
              </a:extLst>
            </p:cNvPr>
            <p:cNvPicPr/>
            <p:nvPr userDrawn="1"/>
          </p:nvPicPr>
          <p:blipFill>
            <a:blip r:embed="rId6"/>
            <a:srcRect r="15131" b="6554"/>
            <a:stretch>
              <a:fillRect/>
            </a:stretch>
          </p:blipFill>
          <p:spPr>
            <a:xfrm>
              <a:off x="-1" y="4138863"/>
              <a:ext cx="12192001" cy="2719138"/>
            </a:xfrm>
            <a:prstGeom prst="rect">
              <a:avLst/>
            </a:prstGeom>
          </p:spPr>
        </p:pic>
        <p:pic>
          <p:nvPicPr>
            <p:cNvPr id="15" name="Graphique 14">
              <a:extLst>
                <a:ext uri="{FF2B5EF4-FFF2-40B4-BE49-F238E27FC236}">
                  <a16:creationId xmlns:a16="http://schemas.microsoft.com/office/drawing/2014/main" id="{A23BB80F-0902-129A-93F7-BD0E184EBAF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16" name="Graphique 15">
              <a:extLst>
                <a:ext uri="{FF2B5EF4-FFF2-40B4-BE49-F238E27FC236}">
                  <a16:creationId xmlns:a16="http://schemas.microsoft.com/office/drawing/2014/main" id="{9E1513D1-155E-C7BE-C657-8E92ED96C5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7" name="Image 16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EF446116-700B-3D0B-E937-89081B41524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89" y="365125"/>
            <a:ext cx="10595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89" y="1825625"/>
            <a:ext cx="10595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A0CBF8C-E830-D1F4-50E6-C051B66E6842}"/>
              </a:ext>
            </a:extLst>
          </p:cNvPr>
          <p:cNvSpPr txBox="1"/>
          <p:nvPr userDrawn="1"/>
        </p:nvSpPr>
        <p:spPr>
          <a:xfrm>
            <a:off x="368075" y="6193010"/>
            <a:ext cx="5823284" cy="66499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Prix du développement durable</a:t>
            </a:r>
            <a:endParaRPr lang="en-US" sz="18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7093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5573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6662A4F-83BB-00E6-FD6D-8922E8C21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121C464-56E1-031D-73F5-0037C947C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651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5A004F-9E5F-27C9-A459-6D2C9F589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ADE43CC-77A5-9A11-F759-5C68FBADC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CB0F836A-014A-CC7B-61B3-2CC771D685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35855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AE6606-AAB2-CBA1-1B02-ABACB4EEB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863F63D-F57B-FACF-48DA-10766715BF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B84DB57-4C9E-8A94-6FDE-A8EC52F6FB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4612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BBE43F-A80F-EDD2-F59F-246828F60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D599DD-227C-FCBF-6F3F-8692A47253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704A526-434E-E6F0-2F46-0EFFD91FFD7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8B77447E-8276-F0B4-D8C6-0CCD8C566F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A824B40-1B32-7189-EAFA-08ACA340A3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204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C43A93-60FD-DE90-9C73-AA309BD1A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6D4E7A1-D5C3-5A9E-CFCA-C7EA9D1371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F93D703-9C21-A6F7-04B4-4E2461539D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BD707548-261C-3177-A5E1-E49CF826EC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CC66447-7AD4-A611-A93F-1A52D09C99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52BBBEED-339A-E59A-FDF3-4EAC78D3F5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F5A347B-7AE8-6B05-23FF-C2277A4C0AD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1444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3E842F6-B147-C22A-460A-8F6500506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7426DE4-A96E-1455-754B-6052D73F2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8023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8DFA42D-7717-CF9D-98E8-5DE18E89E0F3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E5FB5F-470B-7721-F5B9-D37E9E0723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C6CADB6D-38AA-2F1E-B058-27645A55D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990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85CC92E0-6D9B-2A11-A867-A43E779B83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57DB22C-0388-1301-6B26-E44C4913F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0A855E-3C97-C2B3-4538-734A081E83D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6696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3469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72CB5E-14DB-20EB-9573-44880425B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2201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1DF153-3553-0D9B-5570-AA4D494D9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9359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FA0E9F-B4FC-FD8D-C1EC-EC70DC787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036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867784-15B8-4607-29F3-F7D0DE5EA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8952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50DA2A-DCF4-35BD-5D0C-8AB0AB2D4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6927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FF1A6E4-71CA-C4CB-3F47-B9F3C73EB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395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CA157AC-7702-E9E3-3D65-23339DDDDB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B3CCA7D-3DA1-9E30-F85E-BA5260BD3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3968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BEAA58C-CEAB-58D1-DA2E-FA7E28EFF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BAEA225-B4A5-A0EC-28B7-45D94D5FD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143540"/>
      </p:ext>
    </p:extLst>
  </p:cSld>
  <p:clrMapOvr>
    <a:masterClrMapping/>
  </p:clrMapOvr>
</p:sld>
</file>

<file path=ppt/theme/theme1.xml><?xml version="1.0" encoding="utf-8"?>
<a:theme xmlns:a="http://schemas.openxmlformats.org/drawingml/2006/main" name="Ecrans Titre">
  <a:themeElements>
    <a:clrScheme name="CCI">
      <a:dk1>
        <a:srgbClr val="3F3F3F"/>
      </a:dk1>
      <a:lt1>
        <a:sysClr val="window" lastClr="FFFFFF"/>
      </a:lt1>
      <a:dk2>
        <a:srgbClr val="373CF5"/>
      </a:dk2>
      <a:lt2>
        <a:srgbClr val="E8E8E8"/>
      </a:lt2>
      <a:accent1>
        <a:srgbClr val="13B7FF"/>
      </a:accent1>
      <a:accent2>
        <a:srgbClr val="4AA528"/>
      </a:accent2>
      <a:accent3>
        <a:srgbClr val="FFBA31"/>
      </a:accent3>
      <a:accent4>
        <a:srgbClr val="FF791F"/>
      </a:accent4>
      <a:accent5>
        <a:srgbClr val="E33232"/>
      </a:accent5>
      <a:accent6>
        <a:srgbClr val="A518E2"/>
      </a:accent6>
      <a:hlink>
        <a:srgbClr val="13B7FF"/>
      </a:hlink>
      <a:folHlink>
        <a:srgbClr val="A518E2"/>
      </a:folHlink>
    </a:clrScheme>
    <a:fontScheme name="Personnalisé 1">
      <a:majorFont>
        <a:latin typeface="Fira Sans ExtraBold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ppt/theme/theme1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Ecrans Présentation">
  <a:themeElements>
    <a:clrScheme name="CCI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13B7FF"/>
      </a:accent1>
      <a:accent2>
        <a:srgbClr val="A518E2"/>
      </a:accent2>
      <a:accent3>
        <a:srgbClr val="E33232"/>
      </a:accent3>
      <a:accent4>
        <a:srgbClr val="FF791F"/>
      </a:accent4>
      <a:accent5>
        <a:srgbClr val="9ABA00"/>
      </a:accent5>
      <a:accent6>
        <a:srgbClr val="4AA528"/>
      </a:accent6>
      <a:hlink>
        <a:srgbClr val="13B7FF"/>
      </a:hlink>
      <a:folHlink>
        <a:srgbClr val="002060"/>
      </a:folHlink>
    </a:clrScheme>
    <a:fontScheme name="Fira CCI">
      <a:majorFont>
        <a:latin typeface="Fira Sans Black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ppt/theme/theme3.xml><?xml version="1.0" encoding="utf-8"?>
<a:theme xmlns:a="http://schemas.openxmlformats.org/drawingml/2006/main" name="Jury_UC - Moins de 10k habitants">
  <a:themeElements>
    <a:clrScheme name="CCI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13B7FF"/>
      </a:accent1>
      <a:accent2>
        <a:srgbClr val="A518E2"/>
      </a:accent2>
      <a:accent3>
        <a:srgbClr val="E33232"/>
      </a:accent3>
      <a:accent4>
        <a:srgbClr val="FF791F"/>
      </a:accent4>
      <a:accent5>
        <a:srgbClr val="9ABA00"/>
      </a:accent5>
      <a:accent6>
        <a:srgbClr val="4AA528"/>
      </a:accent6>
      <a:hlink>
        <a:srgbClr val="13B7FF"/>
      </a:hlink>
      <a:folHlink>
        <a:srgbClr val="002060"/>
      </a:folHlink>
    </a:clrScheme>
    <a:fontScheme name="Fira CCI">
      <a:majorFont>
        <a:latin typeface="Fira Sans Black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ppt/theme/theme4.xml><?xml version="1.0" encoding="utf-8"?>
<a:theme xmlns:a="http://schemas.openxmlformats.org/drawingml/2006/main" name="Jury_UC - Entre 10k et 100k habitants">
  <a:themeElements>
    <a:clrScheme name="CCI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13B7FF"/>
      </a:accent1>
      <a:accent2>
        <a:srgbClr val="A518E2"/>
      </a:accent2>
      <a:accent3>
        <a:srgbClr val="E33232"/>
      </a:accent3>
      <a:accent4>
        <a:srgbClr val="FF791F"/>
      </a:accent4>
      <a:accent5>
        <a:srgbClr val="9ABA00"/>
      </a:accent5>
      <a:accent6>
        <a:srgbClr val="4AA528"/>
      </a:accent6>
      <a:hlink>
        <a:srgbClr val="13B7FF"/>
      </a:hlink>
      <a:folHlink>
        <a:srgbClr val="002060"/>
      </a:folHlink>
    </a:clrScheme>
    <a:fontScheme name="Fira CCI">
      <a:majorFont>
        <a:latin typeface="Fira Sans Black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ppt/theme/theme5.xml><?xml version="1.0" encoding="utf-8"?>
<a:theme xmlns:a="http://schemas.openxmlformats.org/drawingml/2006/main" name="Jury_UC - Plus de 100k habitants">
  <a:themeElements>
    <a:clrScheme name="CCI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13B7FF"/>
      </a:accent1>
      <a:accent2>
        <a:srgbClr val="A518E2"/>
      </a:accent2>
      <a:accent3>
        <a:srgbClr val="E33232"/>
      </a:accent3>
      <a:accent4>
        <a:srgbClr val="FF791F"/>
      </a:accent4>
      <a:accent5>
        <a:srgbClr val="9ABA00"/>
      </a:accent5>
      <a:accent6>
        <a:srgbClr val="4AA528"/>
      </a:accent6>
      <a:hlink>
        <a:srgbClr val="13B7FF"/>
      </a:hlink>
      <a:folHlink>
        <a:srgbClr val="002060"/>
      </a:folHlink>
    </a:clrScheme>
    <a:fontScheme name="Fira CCI">
      <a:majorFont>
        <a:latin typeface="Fira Sans Black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ppt/theme/theme6.xml><?xml version="1.0" encoding="utf-8"?>
<a:theme xmlns:a="http://schemas.openxmlformats.org/drawingml/2006/main" name="Jury - Prix qualité">
  <a:themeElements>
    <a:clrScheme name="CCI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13B7FF"/>
      </a:accent1>
      <a:accent2>
        <a:srgbClr val="A518E2"/>
      </a:accent2>
      <a:accent3>
        <a:srgbClr val="E33232"/>
      </a:accent3>
      <a:accent4>
        <a:srgbClr val="FF791F"/>
      </a:accent4>
      <a:accent5>
        <a:srgbClr val="9ABA00"/>
      </a:accent5>
      <a:accent6>
        <a:srgbClr val="4AA528"/>
      </a:accent6>
      <a:hlink>
        <a:srgbClr val="13B7FF"/>
      </a:hlink>
      <a:folHlink>
        <a:srgbClr val="002060"/>
      </a:folHlink>
    </a:clrScheme>
    <a:fontScheme name="Fira CCI">
      <a:majorFont>
        <a:latin typeface="Fira Sans Black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ppt/theme/theme7.xml><?xml version="1.0" encoding="utf-8"?>
<a:theme xmlns:a="http://schemas.openxmlformats.org/drawingml/2006/main" name="Jury - Prix entrepreneuriat">
  <a:themeElements>
    <a:clrScheme name="CCI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13B7FF"/>
      </a:accent1>
      <a:accent2>
        <a:srgbClr val="A518E2"/>
      </a:accent2>
      <a:accent3>
        <a:srgbClr val="E33232"/>
      </a:accent3>
      <a:accent4>
        <a:srgbClr val="FF791F"/>
      </a:accent4>
      <a:accent5>
        <a:srgbClr val="9ABA00"/>
      </a:accent5>
      <a:accent6>
        <a:srgbClr val="4AA528"/>
      </a:accent6>
      <a:hlink>
        <a:srgbClr val="13B7FF"/>
      </a:hlink>
      <a:folHlink>
        <a:srgbClr val="002060"/>
      </a:folHlink>
    </a:clrScheme>
    <a:fontScheme name="Fira CCI">
      <a:majorFont>
        <a:latin typeface="Fira Sans Black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ppt/theme/theme8.xml><?xml version="1.0" encoding="utf-8"?>
<a:theme xmlns:a="http://schemas.openxmlformats.org/drawingml/2006/main" name="Jury - Prix innovation">
  <a:themeElements>
    <a:clrScheme name="CCI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13B7FF"/>
      </a:accent1>
      <a:accent2>
        <a:srgbClr val="A518E2"/>
      </a:accent2>
      <a:accent3>
        <a:srgbClr val="E33232"/>
      </a:accent3>
      <a:accent4>
        <a:srgbClr val="FF791F"/>
      </a:accent4>
      <a:accent5>
        <a:srgbClr val="9ABA00"/>
      </a:accent5>
      <a:accent6>
        <a:srgbClr val="4AA528"/>
      </a:accent6>
      <a:hlink>
        <a:srgbClr val="13B7FF"/>
      </a:hlink>
      <a:folHlink>
        <a:srgbClr val="002060"/>
      </a:folHlink>
    </a:clrScheme>
    <a:fontScheme name="Fira CCI">
      <a:majorFont>
        <a:latin typeface="Fira Sans Black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ppt/theme/theme9.xml><?xml version="1.0" encoding="utf-8"?>
<a:theme xmlns:a="http://schemas.openxmlformats.org/drawingml/2006/main" name="Jury - Prix développement dur.">
  <a:themeElements>
    <a:clrScheme name="CCI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13B7FF"/>
      </a:accent1>
      <a:accent2>
        <a:srgbClr val="A518E2"/>
      </a:accent2>
      <a:accent3>
        <a:srgbClr val="E33232"/>
      </a:accent3>
      <a:accent4>
        <a:srgbClr val="FF791F"/>
      </a:accent4>
      <a:accent5>
        <a:srgbClr val="9ABA00"/>
      </a:accent5>
      <a:accent6>
        <a:srgbClr val="4AA528"/>
      </a:accent6>
      <a:hlink>
        <a:srgbClr val="13B7FF"/>
      </a:hlink>
      <a:folHlink>
        <a:srgbClr val="002060"/>
      </a:folHlink>
    </a:clrScheme>
    <a:fontScheme name="Fira CCI">
      <a:majorFont>
        <a:latin typeface="Fira Sans Black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9" ma:contentTypeDescription="Crée un document." ma:contentTypeScope="" ma:versionID="3a698ea9b196f16f6e8cd9ebda9f1c43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712b794912d642cff52648add5f8b3f7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CDA9D4-B410-4A0E-A3AC-BE526115190A}">
  <ds:schemaRefs>
    <ds:schemaRef ds:uri="46489f7f-94be-415b-ab26-ace977dd3fe8"/>
    <ds:schemaRef ds:uri="http://schemas.openxmlformats.org/package/2006/metadata/core-properties"/>
    <ds:schemaRef ds:uri="http://www.w3.org/XML/1998/namespace"/>
    <ds:schemaRef ds:uri="71be32f5-0ca9-4f51-8a22-f372127d9dec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0ae1c92c-21ff-40fa-b529-58d93339239a"/>
    <ds:schemaRef ds:uri="559fdad3-229c-4548-8a95-e6daaaa37bbe"/>
  </ds:schemaRefs>
</ds:datastoreItem>
</file>

<file path=customXml/itemProps2.xml><?xml version="1.0" encoding="utf-8"?>
<ds:datastoreItem xmlns:ds="http://schemas.openxmlformats.org/officeDocument/2006/customXml" ds:itemID="{D06545B4-2458-4E02-90F8-3AE4618AED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e1c92c-21ff-40fa-b529-58d93339239a"/>
    <ds:schemaRef ds:uri="559fdad3-229c-4548-8a95-e6daaaa37b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DD92BD-CB1B-42E7-A726-3C6EF87D53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1489</TotalTime>
  <Words>0</Words>
  <Application>Microsoft Office PowerPoint</Application>
  <PresentationFormat>Grand écran</PresentationFormat>
  <Paragraphs>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18</vt:i4>
      </vt:variant>
    </vt:vector>
  </HeadingPairs>
  <TitlesOfParts>
    <vt:vector size="31" baseType="lpstr">
      <vt:lpstr>Arial</vt:lpstr>
      <vt:lpstr>Fira Sans Black</vt:lpstr>
      <vt:lpstr>Fira Sans ExtraBold</vt:lpstr>
      <vt:lpstr>Fira Sans</vt:lpstr>
      <vt:lpstr>Ecrans Titre</vt:lpstr>
      <vt:lpstr>Ecrans Présentation</vt:lpstr>
      <vt:lpstr>Jury_UC - Moins de 10k habitants</vt:lpstr>
      <vt:lpstr>Jury_UC - Entre 10k et 100k habitants</vt:lpstr>
      <vt:lpstr>Jury_UC - Plus de 100k habitants</vt:lpstr>
      <vt:lpstr>Jury - Prix qualité</vt:lpstr>
      <vt:lpstr>Jury - Prix entrepreneuriat</vt:lpstr>
      <vt:lpstr>Jury - Prix innovation</vt:lpstr>
      <vt:lpstr>Jury - Prix développement dur.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BRAZZOLOTTO Isabelle</dc:creator>
  <cp:lastModifiedBy>PERROTIN Thierry</cp:lastModifiedBy>
  <cp:revision>15</cp:revision>
  <dcterms:created xsi:type="dcterms:W3CDTF">2024-09-27T14:56:58Z</dcterms:created>
  <dcterms:modified xsi:type="dcterms:W3CDTF">2026-02-09T09:47:10Z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0x0101002069611CAFB7CF4A8F87A832AA20E046</vt:lpwstr>
  </property>
  <property fmtid="{D5CDD505-2E9C-101B-9397-08002B2CF9AE}" pid="3" name="MediaServiceImageTags">
    <vt:lpwstr/>
  </property>
  <property fmtid="{D5CDD505-2E9C-101B-9397-08002B2CF9AE}" pid="4" name="Order">
    <vt:r8>400900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